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0" r:id="rId3"/>
    <p:sldId id="268" r:id="rId4"/>
    <p:sldId id="269" r:id="rId5"/>
    <p:sldId id="259" r:id="rId6"/>
    <p:sldId id="270" r:id="rId7"/>
    <p:sldId id="273" r:id="rId8"/>
    <p:sldId id="272" r:id="rId9"/>
    <p:sldId id="263" r:id="rId10"/>
    <p:sldId id="274" r:id="rId11"/>
    <p:sldId id="266" r:id="rId12"/>
    <p:sldId id="261" r:id="rId13"/>
    <p:sldId id="267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A6C4F-2FAE-4272-B462-4E36317C1B37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1133D-0839-464F-A0C9-E7BFDF5C06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120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EE4B5-B5D8-4A45-9648-49C2BC78C0FE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7C9CD-CEEF-4CFC-81C5-99F2B9650A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8430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C9CD-CEEF-4CFC-81C5-99F2B9650A2B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211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8E99-2CD1-4FD5-B917-F000CC1AFDDC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17F3-F0B9-4359-88E8-5ECFA103AA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0230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8E99-2CD1-4FD5-B917-F000CC1AFDDC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17F3-F0B9-4359-88E8-5ECFA103AA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385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8E99-2CD1-4FD5-B917-F000CC1AFDDC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17F3-F0B9-4359-88E8-5ECFA103AA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194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8E99-2CD1-4FD5-B917-F000CC1AFDDC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17F3-F0B9-4359-88E8-5ECFA103AA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996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8E99-2CD1-4FD5-B917-F000CC1AFDDC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17F3-F0B9-4359-88E8-5ECFA103AA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281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8E99-2CD1-4FD5-B917-F000CC1AFDDC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17F3-F0B9-4359-88E8-5ECFA103AA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329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8E99-2CD1-4FD5-B917-F000CC1AFDDC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17F3-F0B9-4359-88E8-5ECFA103AA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222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8E99-2CD1-4FD5-B917-F000CC1AFDDC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17F3-F0B9-4359-88E8-5ECFA103AA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758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8E99-2CD1-4FD5-B917-F000CC1AFDDC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17F3-F0B9-4359-88E8-5ECFA103AA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163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8E99-2CD1-4FD5-B917-F000CC1AFDDC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17F3-F0B9-4359-88E8-5ECFA103AA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124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8E99-2CD1-4FD5-B917-F000CC1AFDDC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17F3-F0B9-4359-88E8-5ECFA103AA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797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8E99-2CD1-4FD5-B917-F000CC1AFDDC}" type="datetimeFigureOut">
              <a:rPr lang="en-ZA" smtClean="0"/>
              <a:t>2015/08/01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F17F3-F0B9-4359-88E8-5ECFA103AA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75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792" y="-387424"/>
            <a:ext cx="7772400" cy="2880320"/>
          </a:xfrm>
        </p:spPr>
        <p:txBody>
          <a:bodyPr>
            <a:normAutofit fontScale="90000"/>
          </a:bodyPr>
          <a:lstStyle/>
          <a:p>
            <a:r>
              <a:rPr lang="en-ZA" sz="2800" b="1" dirty="0" smtClean="0"/>
              <a:t/>
            </a:r>
            <a:br>
              <a:rPr lang="en-ZA" sz="2800" b="1" dirty="0" smtClean="0"/>
            </a:br>
            <a:r>
              <a:rPr lang="en-ZA" sz="2800" b="1" dirty="0" smtClean="0"/>
              <a:t/>
            </a:r>
            <a:br>
              <a:rPr lang="en-ZA" sz="2800" b="1" dirty="0" smtClean="0"/>
            </a:br>
            <a:r>
              <a:rPr lang="en-ZA" sz="2800" b="1" dirty="0" smtClean="0"/>
              <a:t>Talking </a:t>
            </a:r>
            <a:r>
              <a:rPr lang="en-ZA" sz="2800" b="1" dirty="0"/>
              <a:t>the talk rather than walking the </a:t>
            </a:r>
            <a:r>
              <a:rPr lang="en-ZA" sz="2800" b="1" dirty="0" smtClean="0"/>
              <a:t>walk?</a:t>
            </a:r>
            <a:br>
              <a:rPr lang="en-ZA" sz="2800" b="1" dirty="0" smtClean="0"/>
            </a:br>
            <a:r>
              <a:rPr lang="en-ZA" sz="2800" b="1" dirty="0" smtClean="0"/>
              <a:t> </a:t>
            </a:r>
            <a:r>
              <a:rPr lang="en-ZA" sz="2800" b="1" dirty="0"/>
              <a:t>(1 Cor. 4:20</a:t>
            </a:r>
            <a:r>
              <a:rPr lang="en-ZA" sz="2800" b="1" dirty="0" smtClean="0"/>
              <a:t>)</a:t>
            </a:r>
            <a:br>
              <a:rPr lang="en-ZA" sz="2800" b="1" dirty="0" smtClean="0"/>
            </a:br>
            <a:r>
              <a:rPr lang="en-ZA" sz="2800" b="1" dirty="0" smtClean="0"/>
              <a:t>‘n </a:t>
            </a:r>
            <a:r>
              <a:rPr lang="en-ZA" sz="2800" b="1" dirty="0" err="1" smtClean="0"/>
              <a:t>Saak</a:t>
            </a:r>
            <a:r>
              <a:rPr lang="en-ZA" sz="2800" b="1" dirty="0" smtClean="0"/>
              <a:t> van </a:t>
            </a:r>
            <a:r>
              <a:rPr lang="en-ZA" sz="2800" b="1" dirty="0" err="1" smtClean="0"/>
              <a:t>praatjies</a:t>
            </a:r>
            <a:r>
              <a:rPr lang="en-ZA" sz="2800" b="1" dirty="0" smtClean="0"/>
              <a:t> of van </a:t>
            </a:r>
            <a:r>
              <a:rPr lang="en-ZA" sz="2800" b="1" dirty="0" err="1" smtClean="0"/>
              <a:t>krag</a:t>
            </a:r>
            <a:r>
              <a:rPr lang="en-ZA" sz="2800" b="1" dirty="0" smtClean="0"/>
              <a:t>?</a:t>
            </a:r>
            <a:br>
              <a:rPr lang="en-ZA" sz="2800" b="1" dirty="0" smtClean="0"/>
            </a:br>
            <a:r>
              <a:rPr lang="en-ZA" sz="2800" b="1" dirty="0"/>
              <a:t/>
            </a:r>
            <a:br>
              <a:rPr lang="en-ZA" sz="2800" b="1" dirty="0"/>
            </a:br>
            <a:r>
              <a:rPr lang="en-ZA" sz="2800" b="1" dirty="0" smtClean="0"/>
              <a:t>Research regarding church growth</a:t>
            </a:r>
            <a:br>
              <a:rPr lang="en-ZA" sz="2800" b="1" dirty="0" smtClean="0"/>
            </a:br>
            <a:r>
              <a:rPr lang="en-ZA" sz="2800" b="1" dirty="0" err="1" smtClean="0"/>
              <a:t>Navorsing</a:t>
            </a:r>
            <a:r>
              <a:rPr lang="en-ZA" sz="2800" b="1" dirty="0" smtClean="0"/>
              <a:t> </a:t>
            </a:r>
            <a:r>
              <a:rPr lang="en-ZA" sz="2800" b="1" dirty="0" err="1" smtClean="0"/>
              <a:t>oor</a:t>
            </a:r>
            <a:r>
              <a:rPr lang="en-ZA" sz="2800" b="1" dirty="0" smtClean="0"/>
              <a:t> </a:t>
            </a:r>
            <a:r>
              <a:rPr lang="en-ZA" sz="2800" b="1" dirty="0" err="1" smtClean="0"/>
              <a:t>kerkgroei</a:t>
            </a:r>
            <a:endParaRPr lang="en-ZA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4725144"/>
          </a:xfrm>
        </p:spPr>
        <p:txBody>
          <a:bodyPr/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6912"/>
            <a:ext cx="5616624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92696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 smtClean="0"/>
              <a:t>Key concepts: </a:t>
            </a:r>
            <a:r>
              <a:rPr lang="en-ZA" b="1" dirty="0" err="1" smtClean="0"/>
              <a:t>churchgrowth</a:t>
            </a:r>
            <a:endParaRPr lang="en-ZA" b="1" dirty="0"/>
          </a:p>
          <a:p>
            <a:endParaRPr lang="en-ZA" dirty="0" smtClean="0"/>
          </a:p>
          <a:p>
            <a:r>
              <a:rPr lang="en-ZA" b="1" dirty="0" smtClean="0"/>
              <a:t>Preceding process</a:t>
            </a:r>
            <a:r>
              <a:rPr lang="en-ZA" dirty="0" smtClean="0"/>
              <a:t> admit the crisis, introspection, realize repentance is only route </a:t>
            </a:r>
            <a:endParaRPr lang="en-ZA" dirty="0"/>
          </a:p>
          <a:p>
            <a:endParaRPr lang="en-ZA" dirty="0" smtClean="0"/>
          </a:p>
          <a:p>
            <a:r>
              <a:rPr lang="en-ZA" b="1" dirty="0" smtClean="0"/>
              <a:t>Obedient to Great Command</a:t>
            </a:r>
            <a:r>
              <a:rPr lang="en-ZA" dirty="0" smtClean="0"/>
              <a:t> </a:t>
            </a:r>
            <a:endParaRPr lang="en-ZA" dirty="0"/>
          </a:p>
          <a:p>
            <a:r>
              <a:rPr lang="en-ZA" dirty="0"/>
              <a:t>   </a:t>
            </a:r>
            <a:r>
              <a:rPr lang="en-ZA" dirty="0" smtClean="0"/>
              <a:t>Love your neighbour </a:t>
            </a:r>
            <a:endParaRPr lang="en-ZA" dirty="0"/>
          </a:p>
          <a:p>
            <a:r>
              <a:rPr lang="en-ZA" dirty="0"/>
              <a:t>   </a:t>
            </a:r>
            <a:r>
              <a:rPr lang="en-ZA" dirty="0" smtClean="0"/>
              <a:t>all your heart  </a:t>
            </a:r>
            <a:r>
              <a:rPr lang="en-ZA" dirty="0"/>
              <a:t>(</a:t>
            </a:r>
            <a:r>
              <a:rPr lang="en-ZA" dirty="0" smtClean="0"/>
              <a:t>focus</a:t>
            </a:r>
            <a:r>
              <a:rPr lang="en-ZA" dirty="0"/>
              <a:t>: </a:t>
            </a:r>
            <a:r>
              <a:rPr lang="en-ZA" dirty="0" smtClean="0"/>
              <a:t>Christ) </a:t>
            </a:r>
            <a:endParaRPr lang="en-ZA" dirty="0"/>
          </a:p>
          <a:p>
            <a:r>
              <a:rPr lang="en-ZA" dirty="0"/>
              <a:t>   </a:t>
            </a:r>
            <a:r>
              <a:rPr lang="en-ZA" dirty="0" smtClean="0"/>
              <a:t>whole soul (attitude: pray) </a:t>
            </a:r>
            <a:endParaRPr lang="en-ZA" dirty="0"/>
          </a:p>
          <a:p>
            <a:r>
              <a:rPr lang="en-ZA" dirty="0"/>
              <a:t>   </a:t>
            </a:r>
            <a:r>
              <a:rPr lang="en-ZA" dirty="0" smtClean="0"/>
              <a:t>all your strength (calling: Great Commission) </a:t>
            </a:r>
            <a:endParaRPr lang="en-ZA" dirty="0"/>
          </a:p>
          <a:p>
            <a:r>
              <a:rPr lang="en-ZA" dirty="0"/>
              <a:t>   </a:t>
            </a:r>
            <a:r>
              <a:rPr lang="en-ZA" dirty="0" smtClean="0"/>
              <a:t>all of your mind (starting point: healthy congregations) </a:t>
            </a:r>
            <a:endParaRPr lang="en-ZA" dirty="0"/>
          </a:p>
          <a:p>
            <a:endParaRPr lang="en-ZA" dirty="0" smtClean="0"/>
          </a:p>
          <a:p>
            <a:r>
              <a:rPr lang="en-ZA" b="1" dirty="0" smtClean="0"/>
              <a:t>Congregational development</a:t>
            </a:r>
          </a:p>
          <a:p>
            <a:r>
              <a:rPr lang="en-ZA" dirty="0" smtClean="0"/>
              <a:t> theological </a:t>
            </a:r>
            <a:r>
              <a:rPr lang="en-ZA" dirty="0"/>
              <a:t>- </a:t>
            </a:r>
            <a:r>
              <a:rPr lang="en-ZA" dirty="0" smtClean="0"/>
              <a:t>vision, calling/mission, aims</a:t>
            </a:r>
          </a:p>
          <a:p>
            <a:r>
              <a:rPr lang="en-ZA" dirty="0" smtClean="0"/>
              <a:t> </a:t>
            </a:r>
            <a:r>
              <a:rPr lang="en-ZA" dirty="0" err="1" smtClean="0"/>
              <a:t>contect</a:t>
            </a:r>
            <a:r>
              <a:rPr lang="en-ZA" dirty="0" smtClean="0"/>
              <a:t> – community and congregation </a:t>
            </a:r>
            <a:endParaRPr lang="en-ZA" dirty="0"/>
          </a:p>
          <a:p>
            <a:r>
              <a:rPr lang="en-ZA" dirty="0"/>
              <a:t> </a:t>
            </a:r>
            <a:r>
              <a:rPr lang="en-ZA" dirty="0" smtClean="0"/>
              <a:t>church practice - profile </a:t>
            </a:r>
            <a:endParaRPr lang="en-ZA" dirty="0"/>
          </a:p>
          <a:p>
            <a:endParaRPr lang="en-ZA" dirty="0" smtClean="0"/>
          </a:p>
          <a:p>
            <a:r>
              <a:rPr lang="en-ZA" b="1" dirty="0" smtClean="0"/>
              <a:t>Simultaneous strategies </a:t>
            </a:r>
            <a:endParaRPr lang="en-ZA" b="1" dirty="0"/>
          </a:p>
          <a:p>
            <a:r>
              <a:rPr lang="en-ZA" dirty="0"/>
              <a:t>    </a:t>
            </a:r>
            <a:r>
              <a:rPr lang="en-ZA" dirty="0" err="1" smtClean="0"/>
              <a:t>leierskap</a:t>
            </a:r>
            <a:r>
              <a:rPr lang="en-ZA" dirty="0" smtClean="0"/>
              <a:t>, communication, evaluation and </a:t>
            </a:r>
            <a:r>
              <a:rPr lang="en-ZA" dirty="0" err="1" smtClean="0"/>
              <a:t>follw</a:t>
            </a:r>
            <a:r>
              <a:rPr lang="en-ZA" dirty="0" smtClean="0"/>
              <a:t> up (revision) </a:t>
            </a:r>
            <a:endParaRPr lang="en-ZA" dirty="0"/>
          </a:p>
          <a:p>
            <a:endParaRPr lang="en-ZA" dirty="0" smtClean="0"/>
          </a:p>
          <a:p>
            <a:r>
              <a:rPr lang="en-ZA" b="1" dirty="0" smtClean="0"/>
              <a:t>Shifting culture portraying Coram </a:t>
            </a:r>
            <a:r>
              <a:rPr lang="en-ZA" b="1" dirty="0" err="1" smtClean="0"/>
              <a:t>Deo</a:t>
            </a:r>
            <a:r>
              <a:rPr lang="en-ZA" b="1" dirty="0" smtClean="0"/>
              <a:t> excellence</a:t>
            </a:r>
            <a:r>
              <a:rPr lang="en-ZA" dirty="0" smtClean="0"/>
              <a:t> </a:t>
            </a:r>
            <a:endParaRPr lang="en-ZA" dirty="0"/>
          </a:p>
          <a:p>
            <a:r>
              <a:rPr lang="en-ZA" dirty="0"/>
              <a:t> </a:t>
            </a:r>
            <a:r>
              <a:rPr lang="en-ZA" sz="1000" dirty="0"/>
              <a:t>Van </a:t>
            </a:r>
            <a:r>
              <a:rPr lang="en-ZA" sz="1000" dirty="0" err="1"/>
              <a:t>Helden</a:t>
            </a:r>
            <a:endParaRPr lang="en-ZA" sz="1000" dirty="0"/>
          </a:p>
        </p:txBody>
      </p:sp>
    </p:spTree>
    <p:extLst>
      <p:ext uri="{BB962C8B-B14F-4D97-AF65-F5344CB8AC3E}">
        <p14:creationId xmlns:p14="http://schemas.microsoft.com/office/powerpoint/2010/main" val="36217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ZA" sz="2800" dirty="0" smtClean="0"/>
              <a:t>Ministers:                                   </a:t>
            </a:r>
            <a:r>
              <a:rPr lang="en-ZA" sz="2800" dirty="0" err="1" smtClean="0"/>
              <a:t>Predikante</a:t>
            </a:r>
            <a:r>
              <a:rPr lang="en-ZA" sz="2800" dirty="0" smtClean="0"/>
              <a:t>:</a:t>
            </a:r>
            <a:br>
              <a:rPr lang="en-ZA" sz="2800" dirty="0" smtClean="0"/>
            </a:br>
            <a:r>
              <a:rPr lang="en-ZA" sz="2800" dirty="0" smtClean="0"/>
              <a:t>multiplying leadership            </a:t>
            </a:r>
            <a:r>
              <a:rPr lang="en-ZA" sz="2800" dirty="0" err="1" smtClean="0"/>
              <a:t>vermeerderende</a:t>
            </a:r>
            <a:r>
              <a:rPr lang="en-ZA" sz="2800" dirty="0" smtClean="0"/>
              <a:t> </a:t>
            </a:r>
            <a:r>
              <a:rPr lang="en-ZA" sz="2800" dirty="0" err="1" smtClean="0"/>
              <a:t>leierskap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> </a:t>
            </a:r>
            <a:r>
              <a:rPr lang="en-ZA" sz="2800" dirty="0" smtClean="0"/>
              <a:t>                                </a:t>
            </a:r>
            <a:r>
              <a:rPr lang="en-ZA" sz="2700" dirty="0" smtClean="0"/>
              <a:t>model  van </a:t>
            </a:r>
            <a:r>
              <a:rPr lang="en-ZA" sz="2700" dirty="0" err="1" smtClean="0"/>
              <a:t>Christus</a:t>
            </a:r>
            <a:endParaRPr lang="en-ZA" sz="27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4784"/>
            <a:ext cx="2857500" cy="125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65970"/>
            <a:ext cx="2857500" cy="125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79" y="2636912"/>
            <a:ext cx="2857500" cy="117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1504"/>
            <a:ext cx="28575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49362"/>
            <a:ext cx="28575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4" y="3706190"/>
            <a:ext cx="28575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379" y="5380308"/>
            <a:ext cx="28575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676" y="5313832"/>
            <a:ext cx="28575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176" y="5295001"/>
            <a:ext cx="28575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5380308"/>
            <a:ext cx="28575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98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>1 </a:t>
            </a:r>
            <a:r>
              <a:rPr lang="en-ZA" i="1" dirty="0" smtClean="0"/>
              <a:t>(heart)</a:t>
            </a:r>
            <a:r>
              <a:rPr lang="en-ZA" dirty="0" smtClean="0"/>
              <a:t>	2 </a:t>
            </a:r>
            <a:r>
              <a:rPr lang="en-ZA" i="1" dirty="0" smtClean="0"/>
              <a:t>(soul)</a:t>
            </a:r>
            <a:r>
              <a:rPr lang="en-ZA" dirty="0" smtClean="0"/>
              <a:t>	3 </a:t>
            </a:r>
            <a:r>
              <a:rPr lang="en-ZA" i="1" dirty="0" smtClean="0"/>
              <a:t>(strength)</a:t>
            </a:r>
            <a:r>
              <a:rPr lang="en-ZA" dirty="0" smtClean="0"/>
              <a:t>	4 </a:t>
            </a:r>
            <a:r>
              <a:rPr lang="en-ZA" i="1" dirty="0" smtClean="0"/>
              <a:t>(mind)</a:t>
            </a:r>
            <a:br>
              <a:rPr lang="en-ZA" i="1" dirty="0" smtClean="0"/>
            </a:br>
            <a:r>
              <a:rPr lang="en-ZA" sz="1100" dirty="0" err="1" smtClean="0"/>
              <a:t>Brouwer</a:t>
            </a:r>
            <a:r>
              <a:rPr lang="en-ZA" sz="1100" dirty="0" smtClean="0"/>
              <a:t> </a:t>
            </a:r>
            <a:r>
              <a:rPr lang="en-ZA" sz="1100" i="1" dirty="0"/>
              <a:t>et al</a:t>
            </a:r>
            <a:r>
              <a:rPr lang="en-ZA" sz="1100" dirty="0"/>
              <a:t>, Bosch, Cope, Gilbert, </a:t>
            </a:r>
            <a:r>
              <a:rPr lang="en-ZA" sz="1100" dirty="0" err="1"/>
              <a:t>Louw</a:t>
            </a:r>
            <a:r>
              <a:rPr lang="en-ZA" sz="1100" dirty="0"/>
              <a:t> &amp; </a:t>
            </a:r>
            <a:r>
              <a:rPr lang="en-ZA" sz="1100" dirty="0" err="1"/>
              <a:t>Nida</a:t>
            </a:r>
            <a:r>
              <a:rPr lang="en-ZA" sz="1100" dirty="0"/>
              <a:t>, </a:t>
            </a:r>
            <a:r>
              <a:rPr lang="en-ZA" sz="1100" dirty="0" err="1"/>
              <a:t>Niemandt</a:t>
            </a:r>
            <a:r>
              <a:rPr lang="en-ZA" sz="1100" dirty="0"/>
              <a:t>, Schwarz &amp; </a:t>
            </a:r>
            <a:r>
              <a:rPr lang="en-ZA" sz="1100" dirty="0" err="1"/>
              <a:t>Schalk</a:t>
            </a:r>
            <a:r>
              <a:rPr lang="en-ZA" sz="1100" dirty="0"/>
              <a:t>, Van der Merwe, </a:t>
            </a:r>
            <a:r>
              <a:rPr lang="en-ZA" sz="1100" dirty="0" smtClean="0"/>
              <a:t>Van </a:t>
            </a:r>
            <a:r>
              <a:rPr lang="en-ZA" sz="1100" dirty="0"/>
              <a:t>der Watt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540552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dirty="0" smtClean="0"/>
              <a:t>     ↓                    ↓		↓			</a:t>
            </a:r>
            <a:r>
              <a:rPr lang="en-ZA" dirty="0"/>
              <a:t>↓</a:t>
            </a: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Christ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            Pray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     Love: command</a:t>
            </a:r>
          </a:p>
          <a:p>
            <a:pPr marL="0" indent="0">
              <a:buNone/>
            </a:pPr>
            <a:r>
              <a:rPr lang="en-ZA" dirty="0" smtClean="0"/>
              <a:t>			     Love: commission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			               Healthy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			               congregations</a:t>
            </a:r>
          </a:p>
          <a:p>
            <a:pPr marL="0" indent="0">
              <a:buNone/>
            </a:pPr>
            <a:r>
              <a:rPr lang="en-ZA" dirty="0" smtClean="0"/>
              <a:t>                                   </a:t>
            </a:r>
          </a:p>
          <a:p>
            <a:pPr marL="0" indent="0">
              <a:buNone/>
            </a:pPr>
            <a:r>
              <a:rPr lang="en-ZA" i="1" dirty="0" smtClean="0"/>
              <a:t>Deputies:      Pray                      Grow,  equip, align</a:t>
            </a:r>
          </a:p>
          <a:p>
            <a:pPr marL="0" indent="0">
              <a:buNone/>
            </a:pPr>
            <a:r>
              <a:rPr lang="en-ZA" i="1" dirty="0"/>
              <a:t> </a:t>
            </a:r>
            <a:r>
              <a:rPr lang="en-ZA" i="1" dirty="0" smtClean="0"/>
              <a:t>                 </a:t>
            </a:r>
            <a:r>
              <a:rPr lang="en-ZA" dirty="0" smtClean="0"/>
              <a:t>	</a:t>
            </a:r>
            <a:endParaRPr lang="en-ZA" dirty="0"/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05824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84984"/>
            <a:ext cx="310923" cy="310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56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324528" cy="1143000"/>
          </a:xfrm>
        </p:spPr>
        <p:txBody>
          <a:bodyPr>
            <a:normAutofit/>
          </a:bodyPr>
          <a:lstStyle/>
          <a:p>
            <a:pPr algn="l"/>
            <a:r>
              <a:rPr lang="en-ZA" dirty="0" smtClean="0"/>
              <a:t>1</a:t>
            </a:r>
            <a:r>
              <a:rPr lang="en-ZA" i="1" dirty="0" smtClean="0"/>
              <a:t> (hart)</a:t>
            </a:r>
            <a:r>
              <a:rPr lang="en-ZA" i="1" dirty="0"/>
              <a:t>	</a:t>
            </a:r>
            <a:r>
              <a:rPr lang="en-ZA" dirty="0" smtClean="0"/>
              <a:t>2</a:t>
            </a:r>
            <a:r>
              <a:rPr lang="en-ZA" i="1" dirty="0" smtClean="0"/>
              <a:t> (</a:t>
            </a:r>
            <a:r>
              <a:rPr lang="en-ZA" i="1" dirty="0" err="1" smtClean="0"/>
              <a:t>siel</a:t>
            </a:r>
            <a:r>
              <a:rPr lang="en-ZA" i="1" dirty="0" smtClean="0"/>
              <a:t>)</a:t>
            </a:r>
            <a:r>
              <a:rPr lang="en-ZA" i="1" dirty="0"/>
              <a:t>	</a:t>
            </a:r>
            <a:r>
              <a:rPr lang="en-ZA" dirty="0" smtClean="0"/>
              <a:t>3</a:t>
            </a:r>
            <a:r>
              <a:rPr lang="en-ZA" i="1" dirty="0" smtClean="0"/>
              <a:t> (</a:t>
            </a:r>
            <a:r>
              <a:rPr lang="en-ZA" i="1" dirty="0" err="1" smtClean="0"/>
              <a:t>krag</a:t>
            </a:r>
            <a:r>
              <a:rPr lang="en-ZA" i="1" dirty="0" smtClean="0"/>
              <a:t>)</a:t>
            </a:r>
            <a:r>
              <a:rPr lang="en-ZA" i="1" dirty="0"/>
              <a:t>	</a:t>
            </a:r>
            <a:r>
              <a:rPr lang="en-ZA" i="1" dirty="0" smtClean="0"/>
              <a:t>    </a:t>
            </a:r>
            <a:r>
              <a:rPr lang="en-ZA" dirty="0" smtClean="0"/>
              <a:t>4</a:t>
            </a:r>
            <a:r>
              <a:rPr lang="en-ZA" i="1" dirty="0" smtClean="0"/>
              <a:t> (</a:t>
            </a:r>
            <a:r>
              <a:rPr lang="en-ZA" i="1" dirty="0" err="1" smtClean="0"/>
              <a:t>verstand</a:t>
            </a:r>
            <a:r>
              <a:rPr lang="en-ZA" i="1" dirty="0" smtClean="0"/>
              <a:t>)</a:t>
            </a:r>
            <a:r>
              <a:rPr lang="en-ZA" i="1" dirty="0"/>
              <a:t/>
            </a:r>
            <a:br>
              <a:rPr lang="en-ZA" i="1" dirty="0"/>
            </a:br>
            <a:r>
              <a:rPr lang="en-ZA" sz="1100" dirty="0"/>
              <a:t>Van der Merwe, </a:t>
            </a:r>
            <a:r>
              <a:rPr lang="en-ZA" sz="1100" dirty="0" err="1" smtClean="0"/>
              <a:t>Brouwer</a:t>
            </a:r>
            <a:r>
              <a:rPr lang="en-ZA" sz="1100" dirty="0" smtClean="0"/>
              <a:t> </a:t>
            </a:r>
            <a:r>
              <a:rPr lang="en-ZA" sz="1100" i="1" dirty="0" smtClean="0"/>
              <a:t>et al</a:t>
            </a:r>
            <a:r>
              <a:rPr lang="en-ZA" sz="1100" dirty="0" smtClean="0"/>
              <a:t>, Bosch, Cope, Gilbert</a:t>
            </a:r>
            <a:r>
              <a:rPr lang="en-ZA" sz="1100" dirty="0"/>
              <a:t>, </a:t>
            </a:r>
            <a:r>
              <a:rPr lang="en-ZA" sz="1100" dirty="0" err="1" smtClean="0"/>
              <a:t>Louw</a:t>
            </a:r>
            <a:r>
              <a:rPr lang="en-ZA" sz="1100" dirty="0" smtClean="0"/>
              <a:t> &amp; </a:t>
            </a:r>
            <a:r>
              <a:rPr lang="en-ZA" sz="1100" dirty="0" err="1" smtClean="0"/>
              <a:t>Nida</a:t>
            </a:r>
            <a:r>
              <a:rPr lang="en-ZA" sz="1100" dirty="0" smtClean="0"/>
              <a:t>, </a:t>
            </a:r>
            <a:r>
              <a:rPr lang="en-ZA" sz="1100" dirty="0" err="1" smtClean="0"/>
              <a:t>Niemandt</a:t>
            </a:r>
            <a:r>
              <a:rPr lang="en-ZA" sz="1100" dirty="0"/>
              <a:t>, Schwarz &amp; </a:t>
            </a:r>
            <a:r>
              <a:rPr lang="en-ZA" sz="1100" dirty="0" err="1"/>
              <a:t>Schalk</a:t>
            </a:r>
            <a:r>
              <a:rPr lang="en-ZA" sz="1100" dirty="0"/>
              <a:t>, </a:t>
            </a:r>
            <a:r>
              <a:rPr lang="en-ZA" sz="1100" dirty="0" smtClean="0"/>
              <a:t>Van </a:t>
            </a:r>
            <a:r>
              <a:rPr lang="en-ZA" sz="1100" dirty="0"/>
              <a:t>der </a:t>
            </a:r>
            <a:r>
              <a:rPr lang="en-ZA" sz="1100" dirty="0" smtClean="0"/>
              <a:t>Merwe, Van der Watt</a:t>
            </a:r>
            <a:endParaRPr lang="en-ZA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dirty="0" smtClean="0"/>
              <a:t>         ↓	        </a:t>
            </a:r>
            <a:r>
              <a:rPr lang="en-ZA" dirty="0"/>
              <a:t>↓</a:t>
            </a:r>
            <a:r>
              <a:rPr lang="en-ZA" dirty="0" smtClean="0"/>
              <a:t>   	             ↓			</a:t>
            </a:r>
            <a:r>
              <a:rPr lang="en-ZA" dirty="0"/>
              <a:t>↓</a:t>
            </a:r>
            <a:endParaRPr lang="en-ZA" dirty="0" smtClean="0"/>
          </a:p>
          <a:p>
            <a:pPr marL="0" indent="0">
              <a:buNone/>
            </a:pPr>
            <a:r>
              <a:rPr lang="en-ZA" dirty="0" err="1" smtClean="0"/>
              <a:t>Christus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               </a:t>
            </a:r>
            <a:r>
              <a:rPr lang="en-ZA" dirty="0" smtClean="0"/>
              <a:t>              Bid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			    </a:t>
            </a:r>
            <a:r>
              <a:rPr lang="en-ZA" dirty="0" smtClean="0"/>
              <a:t>          </a:t>
            </a:r>
            <a:r>
              <a:rPr lang="en-ZA" dirty="0" err="1" smtClean="0"/>
              <a:t>Liefdesgebod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			     </a:t>
            </a:r>
            <a:r>
              <a:rPr lang="en-ZA" dirty="0" smtClean="0"/>
              <a:t>         </a:t>
            </a:r>
            <a:r>
              <a:rPr lang="en-ZA" dirty="0" err="1" smtClean="0"/>
              <a:t>Liefdes-opdrag</a:t>
            </a: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						               </a:t>
            </a:r>
            <a:r>
              <a:rPr lang="en-ZA" dirty="0" err="1" smtClean="0"/>
              <a:t>Gesonde</a:t>
            </a:r>
            <a:r>
              <a:rPr lang="en-ZA" dirty="0"/>
              <a:t>						        </a:t>
            </a:r>
            <a:r>
              <a:rPr lang="en-ZA" dirty="0" smtClean="0"/>
              <a:t>                  </a:t>
            </a:r>
            <a:r>
              <a:rPr lang="en-ZA" dirty="0" err="1" smtClean="0"/>
              <a:t>gemeentes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i="1" dirty="0" err="1" smtClean="0"/>
              <a:t>Deputate</a:t>
            </a:r>
            <a:r>
              <a:rPr lang="en-ZA" i="1" dirty="0" smtClean="0"/>
              <a:t>:           Bid                     </a:t>
            </a:r>
            <a:r>
              <a:rPr lang="en-ZA" i="1" dirty="0" err="1" smtClean="0"/>
              <a:t>Groei</a:t>
            </a:r>
            <a:r>
              <a:rPr lang="en-ZA" i="1" dirty="0" smtClean="0"/>
              <a:t>, lei op,  rig in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49813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b="1" dirty="0" smtClean="0"/>
              <a:t>Two sides              Twee </a:t>
            </a:r>
            <a:r>
              <a:rPr lang="en-ZA" b="1" dirty="0" err="1" smtClean="0"/>
              <a:t>kante</a:t>
            </a:r>
            <a:r>
              <a:rPr lang="en-ZA" b="1" dirty="0" smtClean="0"/>
              <a:t>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God’s side                         God se </a:t>
            </a:r>
            <a:r>
              <a:rPr lang="en-ZA" dirty="0" err="1" smtClean="0"/>
              <a:t>kant</a:t>
            </a:r>
            <a:endParaRPr lang="en-ZA" dirty="0" smtClean="0"/>
          </a:p>
          <a:p>
            <a:pPr marL="0" indent="0">
              <a:buNone/>
            </a:pPr>
            <a:r>
              <a:rPr lang="en-ZA" sz="1000" dirty="0"/>
              <a:t> </a:t>
            </a:r>
            <a:r>
              <a:rPr lang="en-ZA" sz="1000" dirty="0" smtClean="0"/>
              <a:t>                                                        </a:t>
            </a:r>
            <a:r>
              <a:rPr lang="en-ZA" sz="1000" dirty="0" err="1" smtClean="0"/>
              <a:t>Brouwer</a:t>
            </a:r>
            <a:r>
              <a:rPr lang="en-ZA" sz="1000" dirty="0" smtClean="0"/>
              <a:t> </a:t>
            </a:r>
            <a:r>
              <a:rPr lang="en-ZA" sz="1000" i="1" dirty="0"/>
              <a:t>et al,</a:t>
            </a:r>
            <a:r>
              <a:rPr lang="en-ZA" sz="1000" dirty="0" smtClean="0"/>
              <a:t> Burger,</a:t>
            </a:r>
            <a:r>
              <a:rPr lang="en-ZA" sz="1000" i="1" dirty="0" smtClean="0"/>
              <a:t> </a:t>
            </a:r>
            <a:r>
              <a:rPr lang="en-ZA" sz="1000" dirty="0" err="1" smtClean="0"/>
              <a:t>Malphurs</a:t>
            </a:r>
            <a:r>
              <a:rPr lang="en-ZA" sz="1000" dirty="0" smtClean="0"/>
              <a:t>, </a:t>
            </a:r>
            <a:r>
              <a:rPr lang="en-ZA" sz="1000" dirty="0"/>
              <a:t>Saarinen</a:t>
            </a:r>
            <a:r>
              <a:rPr lang="en-ZA" sz="1000" i="1" dirty="0" smtClean="0"/>
              <a:t>, </a:t>
            </a:r>
            <a:r>
              <a:rPr lang="en-ZA" sz="1000" dirty="0" smtClean="0"/>
              <a:t>Tickle</a:t>
            </a:r>
            <a:r>
              <a:rPr lang="en-ZA" sz="1000" i="1" dirty="0" smtClean="0"/>
              <a:t> </a:t>
            </a:r>
            <a:endParaRPr lang="en-ZA" sz="1000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 smtClean="0"/>
              <a:t>Man’s side                        Die </a:t>
            </a:r>
            <a:r>
              <a:rPr lang="en-ZA" dirty="0" err="1" smtClean="0"/>
              <a:t>mens</a:t>
            </a:r>
            <a:r>
              <a:rPr lang="en-ZA" dirty="0" smtClean="0"/>
              <a:t> se </a:t>
            </a:r>
            <a:r>
              <a:rPr lang="en-ZA" dirty="0" err="1" smtClean="0"/>
              <a:t>kant</a:t>
            </a:r>
            <a:r>
              <a:rPr lang="en-ZA" dirty="0" smtClean="0"/>
              <a:t>                </a:t>
            </a:r>
            <a:r>
              <a:rPr lang="en-ZA" sz="1000" dirty="0"/>
              <a:t> </a:t>
            </a:r>
            <a:r>
              <a:rPr lang="en-ZA" sz="1000" dirty="0" smtClean="0"/>
              <a:t>                          	Burger, </a:t>
            </a:r>
            <a:r>
              <a:rPr lang="en-ZA" sz="1000" dirty="0" err="1" smtClean="0"/>
              <a:t>Heitink</a:t>
            </a:r>
            <a:r>
              <a:rPr lang="en-ZA" sz="1000" dirty="0" smtClean="0"/>
              <a:t>, Du </a:t>
            </a:r>
            <a:r>
              <a:rPr lang="en-ZA" sz="1000" dirty="0" err="1" smtClean="0"/>
              <a:t>Toit</a:t>
            </a:r>
            <a:r>
              <a:rPr lang="en-ZA" sz="1000" dirty="0" smtClean="0"/>
              <a:t>, </a:t>
            </a:r>
            <a:r>
              <a:rPr lang="en-ZA" sz="1000" dirty="0"/>
              <a:t>Dreyer, Erasmus &amp; Hendriks</a:t>
            </a:r>
            <a:r>
              <a:rPr lang="en-ZA" sz="1000" dirty="0" smtClean="0"/>
              <a:t>,  </a:t>
            </a:r>
            <a:r>
              <a:rPr lang="en-ZA" sz="1000" dirty="0" err="1" smtClean="0"/>
              <a:t>Giliomee</a:t>
            </a:r>
            <a:r>
              <a:rPr lang="en-ZA" sz="1000" dirty="0" smtClean="0"/>
              <a:t>, Hendriks, </a:t>
            </a:r>
            <a:r>
              <a:rPr lang="en-ZA" sz="1000" dirty="0"/>
              <a:t>Kane-Berman, Smit </a:t>
            </a:r>
            <a:r>
              <a:rPr lang="en-ZA" sz="1000" dirty="0" smtClean="0"/>
              <a:t>&amp; Vorster,  Van der Walt </a:t>
            </a: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 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659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0739"/>
            <a:ext cx="8229600" cy="6264696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4" name="Freeform 3"/>
          <p:cNvSpPr/>
          <p:nvPr/>
        </p:nvSpPr>
        <p:spPr>
          <a:xfrm>
            <a:off x="471948" y="163632"/>
            <a:ext cx="10943304" cy="6369910"/>
          </a:xfrm>
          <a:custGeom>
            <a:avLst/>
            <a:gdLst>
              <a:gd name="connsiteX0" fmla="*/ 0 w 10943304"/>
              <a:gd name="connsiteY0" fmla="*/ 4010162 h 6369910"/>
              <a:gd name="connsiteX1" fmla="*/ 1401097 w 10943304"/>
              <a:gd name="connsiteY1" fmla="*/ 116587 h 6369910"/>
              <a:gd name="connsiteX2" fmla="*/ 3097162 w 10943304"/>
              <a:gd name="connsiteY2" fmla="*/ 6355155 h 6369910"/>
              <a:gd name="connsiteX3" fmla="*/ 5058697 w 10943304"/>
              <a:gd name="connsiteY3" fmla="*/ 28097 h 6369910"/>
              <a:gd name="connsiteX4" fmla="*/ 7020233 w 10943304"/>
              <a:gd name="connsiteY4" fmla="*/ 6369903 h 6369910"/>
              <a:gd name="connsiteX5" fmla="*/ 8495071 w 10943304"/>
              <a:gd name="connsiteY5" fmla="*/ 72342 h 6369910"/>
              <a:gd name="connsiteX6" fmla="*/ 10353368 w 10943304"/>
              <a:gd name="connsiteY6" fmla="*/ 3022020 h 6369910"/>
              <a:gd name="connsiteX7" fmla="*/ 10943304 w 10943304"/>
              <a:gd name="connsiteY7" fmla="*/ 4128149 h 636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43304" h="6369910">
                <a:moveTo>
                  <a:pt x="0" y="4010162"/>
                </a:moveTo>
                <a:cubicBezTo>
                  <a:pt x="442451" y="1867958"/>
                  <a:pt x="884903" y="-274245"/>
                  <a:pt x="1401097" y="116587"/>
                </a:cubicBezTo>
                <a:cubicBezTo>
                  <a:pt x="1917291" y="507419"/>
                  <a:pt x="2487562" y="6369903"/>
                  <a:pt x="3097162" y="6355155"/>
                </a:cubicBezTo>
                <a:cubicBezTo>
                  <a:pt x="3706762" y="6340407"/>
                  <a:pt x="4404852" y="25639"/>
                  <a:pt x="5058697" y="28097"/>
                </a:cubicBezTo>
                <a:cubicBezTo>
                  <a:pt x="5712542" y="30555"/>
                  <a:pt x="6447504" y="6362529"/>
                  <a:pt x="7020233" y="6369903"/>
                </a:cubicBezTo>
                <a:cubicBezTo>
                  <a:pt x="7592962" y="6377277"/>
                  <a:pt x="7939548" y="630323"/>
                  <a:pt x="8495071" y="72342"/>
                </a:cubicBezTo>
                <a:cubicBezTo>
                  <a:pt x="9050594" y="-485639"/>
                  <a:pt x="9945329" y="2346052"/>
                  <a:pt x="10353368" y="3022020"/>
                </a:cubicBezTo>
                <a:cubicBezTo>
                  <a:pt x="10761407" y="3697988"/>
                  <a:pt x="10852355" y="3913068"/>
                  <a:pt x="10943304" y="412814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Freeform 6"/>
          <p:cNvSpPr/>
          <p:nvPr/>
        </p:nvSpPr>
        <p:spPr>
          <a:xfrm>
            <a:off x="179512" y="3333087"/>
            <a:ext cx="9293707" cy="1563390"/>
          </a:xfrm>
          <a:custGeom>
            <a:avLst/>
            <a:gdLst>
              <a:gd name="connsiteX0" fmla="*/ 0 w 9001271"/>
              <a:gd name="connsiteY0" fmla="*/ 811210 h 1563390"/>
              <a:gd name="connsiteX1" fmla="*/ 457200 w 9001271"/>
              <a:gd name="connsiteY1" fmla="*/ 29545 h 1563390"/>
              <a:gd name="connsiteX2" fmla="*/ 1017639 w 9001271"/>
              <a:gd name="connsiteY2" fmla="*/ 1563378 h 1563390"/>
              <a:gd name="connsiteX3" fmla="*/ 1710813 w 9001271"/>
              <a:gd name="connsiteY3" fmla="*/ 48 h 1563390"/>
              <a:gd name="connsiteX4" fmla="*/ 2433484 w 9001271"/>
              <a:gd name="connsiteY4" fmla="*/ 1504384 h 1563390"/>
              <a:gd name="connsiteX5" fmla="*/ 3185652 w 9001271"/>
              <a:gd name="connsiteY5" fmla="*/ 103287 h 1563390"/>
              <a:gd name="connsiteX6" fmla="*/ 4011561 w 9001271"/>
              <a:gd name="connsiteY6" fmla="*/ 1474887 h 1563390"/>
              <a:gd name="connsiteX7" fmla="*/ 4881716 w 9001271"/>
              <a:gd name="connsiteY7" fmla="*/ 103287 h 1563390"/>
              <a:gd name="connsiteX8" fmla="*/ 5722374 w 9001271"/>
              <a:gd name="connsiteY8" fmla="*/ 1445390 h 1563390"/>
              <a:gd name="connsiteX9" fmla="*/ 6459794 w 9001271"/>
              <a:gd name="connsiteY9" fmla="*/ 59042 h 1563390"/>
              <a:gd name="connsiteX10" fmla="*/ 7182465 w 9001271"/>
              <a:gd name="connsiteY10" fmla="*/ 1209416 h 1563390"/>
              <a:gd name="connsiteX11" fmla="*/ 7846142 w 9001271"/>
              <a:gd name="connsiteY11" fmla="*/ 132784 h 1563390"/>
              <a:gd name="connsiteX12" fmla="*/ 8790039 w 9001271"/>
              <a:gd name="connsiteY12" fmla="*/ 1224165 h 1563390"/>
              <a:gd name="connsiteX13" fmla="*/ 8981768 w 9001271"/>
              <a:gd name="connsiteY13" fmla="*/ 1194668 h 1563390"/>
              <a:gd name="connsiteX14" fmla="*/ 8996516 w 9001271"/>
              <a:gd name="connsiteY14" fmla="*/ 1017687 h 1563390"/>
              <a:gd name="connsiteX15" fmla="*/ 8996516 w 9001271"/>
              <a:gd name="connsiteY15" fmla="*/ 988190 h 156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01271" h="1563390">
                <a:moveTo>
                  <a:pt x="0" y="811210"/>
                </a:moveTo>
                <a:cubicBezTo>
                  <a:pt x="143797" y="357697"/>
                  <a:pt x="287594" y="-95816"/>
                  <a:pt x="457200" y="29545"/>
                </a:cubicBezTo>
                <a:cubicBezTo>
                  <a:pt x="626806" y="154906"/>
                  <a:pt x="808704" y="1568294"/>
                  <a:pt x="1017639" y="1563378"/>
                </a:cubicBezTo>
                <a:cubicBezTo>
                  <a:pt x="1226574" y="1558462"/>
                  <a:pt x="1474839" y="9880"/>
                  <a:pt x="1710813" y="48"/>
                </a:cubicBezTo>
                <a:cubicBezTo>
                  <a:pt x="1946787" y="-9784"/>
                  <a:pt x="2187678" y="1487178"/>
                  <a:pt x="2433484" y="1504384"/>
                </a:cubicBezTo>
                <a:cubicBezTo>
                  <a:pt x="2679290" y="1521590"/>
                  <a:pt x="2922639" y="108203"/>
                  <a:pt x="3185652" y="103287"/>
                </a:cubicBezTo>
                <a:cubicBezTo>
                  <a:pt x="3448665" y="98371"/>
                  <a:pt x="3728884" y="1474887"/>
                  <a:pt x="4011561" y="1474887"/>
                </a:cubicBezTo>
                <a:cubicBezTo>
                  <a:pt x="4294238" y="1474887"/>
                  <a:pt x="4596581" y="108203"/>
                  <a:pt x="4881716" y="103287"/>
                </a:cubicBezTo>
                <a:cubicBezTo>
                  <a:pt x="5166851" y="98371"/>
                  <a:pt x="5459361" y="1452764"/>
                  <a:pt x="5722374" y="1445390"/>
                </a:cubicBezTo>
                <a:cubicBezTo>
                  <a:pt x="5985387" y="1438016"/>
                  <a:pt x="6216445" y="98371"/>
                  <a:pt x="6459794" y="59042"/>
                </a:cubicBezTo>
                <a:cubicBezTo>
                  <a:pt x="6703143" y="19713"/>
                  <a:pt x="6951407" y="1197126"/>
                  <a:pt x="7182465" y="1209416"/>
                </a:cubicBezTo>
                <a:cubicBezTo>
                  <a:pt x="7413523" y="1221706"/>
                  <a:pt x="7578213" y="130326"/>
                  <a:pt x="7846142" y="132784"/>
                </a:cubicBezTo>
                <a:cubicBezTo>
                  <a:pt x="8114071" y="135242"/>
                  <a:pt x="8600768" y="1047184"/>
                  <a:pt x="8790039" y="1224165"/>
                </a:cubicBezTo>
                <a:cubicBezTo>
                  <a:pt x="8979310" y="1401146"/>
                  <a:pt x="8947355" y="1229081"/>
                  <a:pt x="8981768" y="1194668"/>
                </a:cubicBezTo>
                <a:cubicBezTo>
                  <a:pt x="9016181" y="1160255"/>
                  <a:pt x="8994058" y="1052100"/>
                  <a:pt x="8996516" y="1017687"/>
                </a:cubicBezTo>
                <a:cubicBezTo>
                  <a:pt x="8998974" y="983274"/>
                  <a:pt x="8996516" y="988190"/>
                  <a:pt x="8996516" y="9881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Freeform 7"/>
          <p:cNvSpPr/>
          <p:nvPr/>
        </p:nvSpPr>
        <p:spPr>
          <a:xfrm>
            <a:off x="339213" y="2361361"/>
            <a:ext cx="9217742" cy="2063155"/>
          </a:xfrm>
          <a:custGeom>
            <a:avLst/>
            <a:gdLst>
              <a:gd name="connsiteX0" fmla="*/ 0 w 9217742"/>
              <a:gd name="connsiteY0" fmla="*/ 1797684 h 2063155"/>
              <a:gd name="connsiteX1" fmla="*/ 1268361 w 9217742"/>
              <a:gd name="connsiteY1" fmla="*/ 13129 h 2063155"/>
              <a:gd name="connsiteX2" fmla="*/ 2993922 w 9217742"/>
              <a:gd name="connsiteY2" fmla="*/ 1945168 h 2063155"/>
              <a:gd name="connsiteX3" fmla="*/ 4793226 w 9217742"/>
              <a:gd name="connsiteY3" fmla="*/ 42626 h 2063155"/>
              <a:gd name="connsiteX4" fmla="*/ 6710516 w 9217742"/>
              <a:gd name="connsiteY4" fmla="*/ 2063155 h 2063155"/>
              <a:gd name="connsiteX5" fmla="*/ 8568813 w 9217742"/>
              <a:gd name="connsiteY5" fmla="*/ 42626 h 2063155"/>
              <a:gd name="connsiteX6" fmla="*/ 9217742 w 9217742"/>
              <a:gd name="connsiteY6" fmla="*/ 883284 h 206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17742" h="2063155">
                <a:moveTo>
                  <a:pt x="0" y="1797684"/>
                </a:moveTo>
                <a:cubicBezTo>
                  <a:pt x="384687" y="893116"/>
                  <a:pt x="769374" y="-11452"/>
                  <a:pt x="1268361" y="13129"/>
                </a:cubicBezTo>
                <a:cubicBezTo>
                  <a:pt x="1767348" y="37710"/>
                  <a:pt x="2406445" y="1940252"/>
                  <a:pt x="2993922" y="1945168"/>
                </a:cubicBezTo>
                <a:cubicBezTo>
                  <a:pt x="3581399" y="1950084"/>
                  <a:pt x="4173794" y="22961"/>
                  <a:pt x="4793226" y="42626"/>
                </a:cubicBezTo>
                <a:cubicBezTo>
                  <a:pt x="5412658" y="62291"/>
                  <a:pt x="6081252" y="2063155"/>
                  <a:pt x="6710516" y="2063155"/>
                </a:cubicBezTo>
                <a:cubicBezTo>
                  <a:pt x="7339780" y="2063155"/>
                  <a:pt x="8150942" y="239271"/>
                  <a:pt x="8568813" y="42626"/>
                </a:cubicBezTo>
                <a:cubicBezTo>
                  <a:pt x="8986684" y="-154019"/>
                  <a:pt x="9102213" y="364632"/>
                  <a:pt x="9217742" y="88328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Freeform 8"/>
          <p:cNvSpPr/>
          <p:nvPr/>
        </p:nvSpPr>
        <p:spPr>
          <a:xfrm>
            <a:off x="589935" y="2620345"/>
            <a:ext cx="8209132" cy="2128636"/>
          </a:xfrm>
          <a:custGeom>
            <a:avLst/>
            <a:gdLst>
              <a:gd name="connsiteX0" fmla="*/ 0 w 8209132"/>
              <a:gd name="connsiteY0" fmla="*/ 1509203 h 2128636"/>
              <a:gd name="connsiteX1" fmla="*/ 294968 w 8209132"/>
              <a:gd name="connsiteY1" fmla="*/ 270339 h 2128636"/>
              <a:gd name="connsiteX2" fmla="*/ 648930 w 8209132"/>
              <a:gd name="connsiteY2" fmla="*/ 2040145 h 2128636"/>
              <a:gd name="connsiteX3" fmla="*/ 1253613 w 8209132"/>
              <a:gd name="connsiteY3" fmla="*/ 226094 h 2128636"/>
              <a:gd name="connsiteX4" fmla="*/ 1991033 w 8209132"/>
              <a:gd name="connsiteY4" fmla="*/ 1995900 h 2128636"/>
              <a:gd name="connsiteX5" fmla="*/ 2625213 w 8209132"/>
              <a:gd name="connsiteY5" fmla="*/ 167100 h 2128636"/>
              <a:gd name="connsiteX6" fmla="*/ 3362633 w 8209132"/>
              <a:gd name="connsiteY6" fmla="*/ 2040145 h 2128636"/>
              <a:gd name="connsiteX7" fmla="*/ 4232788 w 8209132"/>
              <a:gd name="connsiteY7" fmla="*/ 196597 h 2128636"/>
              <a:gd name="connsiteX8" fmla="*/ 5309420 w 8209132"/>
              <a:gd name="connsiteY8" fmla="*/ 2128636 h 2128636"/>
              <a:gd name="connsiteX9" fmla="*/ 6179575 w 8209132"/>
              <a:gd name="connsiteY9" fmla="*/ 196597 h 2128636"/>
              <a:gd name="connsiteX10" fmla="*/ 7152968 w 8209132"/>
              <a:gd name="connsiteY10" fmla="*/ 2010649 h 2128636"/>
              <a:gd name="connsiteX11" fmla="*/ 8111613 w 8209132"/>
              <a:gd name="connsiteY11" fmla="*/ 152352 h 2128636"/>
              <a:gd name="connsiteX12" fmla="*/ 8185355 w 8209132"/>
              <a:gd name="connsiteY12" fmla="*/ 152352 h 212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09132" h="2128636">
                <a:moveTo>
                  <a:pt x="0" y="1509203"/>
                </a:moveTo>
                <a:cubicBezTo>
                  <a:pt x="93406" y="845526"/>
                  <a:pt x="186813" y="181849"/>
                  <a:pt x="294968" y="270339"/>
                </a:cubicBezTo>
                <a:cubicBezTo>
                  <a:pt x="403123" y="358829"/>
                  <a:pt x="489156" y="2047519"/>
                  <a:pt x="648930" y="2040145"/>
                </a:cubicBezTo>
                <a:cubicBezTo>
                  <a:pt x="808704" y="2032771"/>
                  <a:pt x="1029929" y="233468"/>
                  <a:pt x="1253613" y="226094"/>
                </a:cubicBezTo>
                <a:cubicBezTo>
                  <a:pt x="1477297" y="218720"/>
                  <a:pt x="1762433" y="2005732"/>
                  <a:pt x="1991033" y="1995900"/>
                </a:cubicBezTo>
                <a:cubicBezTo>
                  <a:pt x="2219633" y="1986068"/>
                  <a:pt x="2396613" y="159726"/>
                  <a:pt x="2625213" y="167100"/>
                </a:cubicBezTo>
                <a:cubicBezTo>
                  <a:pt x="2853813" y="174474"/>
                  <a:pt x="3094704" y="2035229"/>
                  <a:pt x="3362633" y="2040145"/>
                </a:cubicBezTo>
                <a:cubicBezTo>
                  <a:pt x="3630562" y="2045061"/>
                  <a:pt x="3908324" y="181849"/>
                  <a:pt x="4232788" y="196597"/>
                </a:cubicBezTo>
                <a:cubicBezTo>
                  <a:pt x="4557252" y="211345"/>
                  <a:pt x="4984956" y="2128636"/>
                  <a:pt x="5309420" y="2128636"/>
                </a:cubicBezTo>
                <a:cubicBezTo>
                  <a:pt x="5633884" y="2128636"/>
                  <a:pt x="5872317" y="216261"/>
                  <a:pt x="6179575" y="196597"/>
                </a:cubicBezTo>
                <a:cubicBezTo>
                  <a:pt x="6486833" y="176932"/>
                  <a:pt x="6830962" y="2018023"/>
                  <a:pt x="7152968" y="2010649"/>
                </a:cubicBezTo>
                <a:cubicBezTo>
                  <a:pt x="7474974" y="2003275"/>
                  <a:pt x="7939549" y="462068"/>
                  <a:pt x="8111613" y="152352"/>
                </a:cubicBezTo>
                <a:cubicBezTo>
                  <a:pt x="8283678" y="-157364"/>
                  <a:pt x="8173065" y="90901"/>
                  <a:pt x="8185355" y="15235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Freeform 10"/>
          <p:cNvSpPr/>
          <p:nvPr/>
        </p:nvSpPr>
        <p:spPr>
          <a:xfrm>
            <a:off x="619432" y="3464791"/>
            <a:ext cx="8721973" cy="930257"/>
          </a:xfrm>
          <a:custGeom>
            <a:avLst/>
            <a:gdLst>
              <a:gd name="connsiteX0" fmla="*/ 0 w 8721973"/>
              <a:gd name="connsiteY0" fmla="*/ 650009 h 930257"/>
              <a:gd name="connsiteX1" fmla="*/ 191729 w 8721973"/>
              <a:gd name="connsiteY1" fmla="*/ 900732 h 930257"/>
              <a:gd name="connsiteX2" fmla="*/ 604684 w 8721973"/>
              <a:gd name="connsiteY2" fmla="*/ 251803 h 930257"/>
              <a:gd name="connsiteX3" fmla="*/ 958645 w 8721973"/>
              <a:gd name="connsiteY3" fmla="*/ 930229 h 930257"/>
              <a:gd name="connsiteX4" fmla="*/ 1356852 w 8721973"/>
              <a:gd name="connsiteY4" fmla="*/ 281299 h 930257"/>
              <a:gd name="connsiteX5" fmla="*/ 1828800 w 8721973"/>
              <a:gd name="connsiteY5" fmla="*/ 841738 h 930257"/>
              <a:gd name="connsiteX6" fmla="*/ 2286000 w 8721973"/>
              <a:gd name="connsiteY6" fmla="*/ 178061 h 930257"/>
              <a:gd name="connsiteX7" fmla="*/ 2757949 w 8721973"/>
              <a:gd name="connsiteY7" fmla="*/ 915480 h 930257"/>
              <a:gd name="connsiteX8" fmla="*/ 3377381 w 8721973"/>
              <a:gd name="connsiteY8" fmla="*/ 163312 h 930257"/>
              <a:gd name="connsiteX9" fmla="*/ 3878826 w 8721973"/>
              <a:gd name="connsiteY9" fmla="*/ 900732 h 930257"/>
              <a:gd name="connsiteX10" fmla="*/ 4498258 w 8721973"/>
              <a:gd name="connsiteY10" fmla="*/ 207558 h 930257"/>
              <a:gd name="connsiteX11" fmla="*/ 5043949 w 8721973"/>
              <a:gd name="connsiteY11" fmla="*/ 900732 h 930257"/>
              <a:gd name="connsiteX12" fmla="*/ 5707626 w 8721973"/>
              <a:gd name="connsiteY12" fmla="*/ 148564 h 930257"/>
              <a:gd name="connsiteX13" fmla="*/ 6504039 w 8721973"/>
              <a:gd name="connsiteY13" fmla="*/ 915480 h 930257"/>
              <a:gd name="connsiteX14" fmla="*/ 7108723 w 8721973"/>
              <a:gd name="connsiteY14" fmla="*/ 45325 h 930257"/>
              <a:gd name="connsiteX15" fmla="*/ 7742903 w 8721973"/>
              <a:gd name="connsiteY15" fmla="*/ 826990 h 930257"/>
              <a:gd name="connsiteX16" fmla="*/ 8701549 w 8721973"/>
              <a:gd name="connsiteY16" fmla="*/ 30577 h 930257"/>
              <a:gd name="connsiteX17" fmla="*/ 8701549 w 8721973"/>
              <a:gd name="connsiteY17" fmla="*/ 30577 h 930257"/>
              <a:gd name="connsiteX18" fmla="*/ 8657303 w 8721973"/>
              <a:gd name="connsiteY18" fmla="*/ 251803 h 930257"/>
              <a:gd name="connsiteX19" fmla="*/ 8716297 w 8721973"/>
              <a:gd name="connsiteY19" fmla="*/ 1080 h 930257"/>
              <a:gd name="connsiteX20" fmla="*/ 8716297 w 8721973"/>
              <a:gd name="connsiteY20" fmla="*/ 178061 h 93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21973" h="930257">
                <a:moveTo>
                  <a:pt x="0" y="650009"/>
                </a:moveTo>
                <a:cubicBezTo>
                  <a:pt x="45474" y="808554"/>
                  <a:pt x="90948" y="967100"/>
                  <a:pt x="191729" y="900732"/>
                </a:cubicBezTo>
                <a:cubicBezTo>
                  <a:pt x="292510" y="834364"/>
                  <a:pt x="476865" y="246887"/>
                  <a:pt x="604684" y="251803"/>
                </a:cubicBezTo>
                <a:cubicBezTo>
                  <a:pt x="732503" y="256719"/>
                  <a:pt x="833284" y="925313"/>
                  <a:pt x="958645" y="930229"/>
                </a:cubicBezTo>
                <a:cubicBezTo>
                  <a:pt x="1084006" y="935145"/>
                  <a:pt x="1211826" y="296047"/>
                  <a:pt x="1356852" y="281299"/>
                </a:cubicBezTo>
                <a:cubicBezTo>
                  <a:pt x="1501878" y="266551"/>
                  <a:pt x="1673942" y="858944"/>
                  <a:pt x="1828800" y="841738"/>
                </a:cubicBezTo>
                <a:cubicBezTo>
                  <a:pt x="1983658" y="824532"/>
                  <a:pt x="2131142" y="165771"/>
                  <a:pt x="2286000" y="178061"/>
                </a:cubicBezTo>
                <a:cubicBezTo>
                  <a:pt x="2440858" y="190351"/>
                  <a:pt x="2576052" y="917938"/>
                  <a:pt x="2757949" y="915480"/>
                </a:cubicBezTo>
                <a:cubicBezTo>
                  <a:pt x="2939846" y="913022"/>
                  <a:pt x="3190568" y="165770"/>
                  <a:pt x="3377381" y="163312"/>
                </a:cubicBezTo>
                <a:cubicBezTo>
                  <a:pt x="3564194" y="160854"/>
                  <a:pt x="3692013" y="893358"/>
                  <a:pt x="3878826" y="900732"/>
                </a:cubicBezTo>
                <a:cubicBezTo>
                  <a:pt x="4065639" y="908106"/>
                  <a:pt x="4304071" y="207558"/>
                  <a:pt x="4498258" y="207558"/>
                </a:cubicBezTo>
                <a:cubicBezTo>
                  <a:pt x="4692445" y="207558"/>
                  <a:pt x="4842388" y="910564"/>
                  <a:pt x="5043949" y="900732"/>
                </a:cubicBezTo>
                <a:cubicBezTo>
                  <a:pt x="5245510" y="890900"/>
                  <a:pt x="5464278" y="146106"/>
                  <a:pt x="5707626" y="148564"/>
                </a:cubicBezTo>
                <a:cubicBezTo>
                  <a:pt x="5950974" y="151022"/>
                  <a:pt x="6270523" y="932686"/>
                  <a:pt x="6504039" y="915480"/>
                </a:cubicBezTo>
                <a:cubicBezTo>
                  <a:pt x="6737555" y="898274"/>
                  <a:pt x="6902246" y="60073"/>
                  <a:pt x="7108723" y="45325"/>
                </a:cubicBezTo>
                <a:cubicBezTo>
                  <a:pt x="7315200" y="30577"/>
                  <a:pt x="7477432" y="829448"/>
                  <a:pt x="7742903" y="826990"/>
                </a:cubicBezTo>
                <a:cubicBezTo>
                  <a:pt x="8008374" y="824532"/>
                  <a:pt x="8701549" y="30577"/>
                  <a:pt x="8701549" y="30577"/>
                </a:cubicBezTo>
                <a:lnTo>
                  <a:pt x="8701549" y="30577"/>
                </a:lnTo>
                <a:cubicBezTo>
                  <a:pt x="8694175" y="67448"/>
                  <a:pt x="8654845" y="256719"/>
                  <a:pt x="8657303" y="251803"/>
                </a:cubicBezTo>
                <a:cubicBezTo>
                  <a:pt x="8659761" y="246887"/>
                  <a:pt x="8706465" y="13370"/>
                  <a:pt x="8716297" y="1080"/>
                </a:cubicBezTo>
                <a:cubicBezTo>
                  <a:pt x="8726129" y="-11210"/>
                  <a:pt x="8721213" y="83425"/>
                  <a:pt x="8716297" y="1780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Freeform 11"/>
          <p:cNvSpPr/>
          <p:nvPr/>
        </p:nvSpPr>
        <p:spPr>
          <a:xfrm>
            <a:off x="619432" y="3200398"/>
            <a:ext cx="8922774" cy="1975642"/>
          </a:xfrm>
          <a:custGeom>
            <a:avLst/>
            <a:gdLst>
              <a:gd name="connsiteX0" fmla="*/ 0 w 8922774"/>
              <a:gd name="connsiteY0" fmla="*/ 825912 h 1975642"/>
              <a:gd name="connsiteX1" fmla="*/ 206478 w 8922774"/>
              <a:gd name="connsiteY1" fmla="*/ 398208 h 1975642"/>
              <a:gd name="connsiteX2" fmla="*/ 412955 w 8922774"/>
              <a:gd name="connsiteY2" fmla="*/ 1784557 h 1975642"/>
              <a:gd name="connsiteX3" fmla="*/ 575187 w 8922774"/>
              <a:gd name="connsiteY3" fmla="*/ 44247 h 1975642"/>
              <a:gd name="connsiteX4" fmla="*/ 870155 w 8922774"/>
              <a:gd name="connsiteY4" fmla="*/ 1858299 h 1975642"/>
              <a:gd name="connsiteX5" fmla="*/ 1091381 w 8922774"/>
              <a:gd name="connsiteY5" fmla="*/ 44247 h 1975642"/>
              <a:gd name="connsiteX6" fmla="*/ 1327355 w 8922774"/>
              <a:gd name="connsiteY6" fmla="*/ 1799305 h 1975642"/>
              <a:gd name="connsiteX7" fmla="*/ 1578078 w 8922774"/>
              <a:gd name="connsiteY7" fmla="*/ 44247 h 1975642"/>
              <a:gd name="connsiteX8" fmla="*/ 1858297 w 8922774"/>
              <a:gd name="connsiteY8" fmla="*/ 1843550 h 1975642"/>
              <a:gd name="connsiteX9" fmla="*/ 2241755 w 8922774"/>
              <a:gd name="connsiteY9" fmla="*/ 44247 h 1975642"/>
              <a:gd name="connsiteX10" fmla="*/ 2507226 w 8922774"/>
              <a:gd name="connsiteY10" fmla="*/ 1843550 h 1975642"/>
              <a:gd name="connsiteX11" fmla="*/ 2861187 w 8922774"/>
              <a:gd name="connsiteY11" fmla="*/ 58996 h 1975642"/>
              <a:gd name="connsiteX12" fmla="*/ 3052916 w 8922774"/>
              <a:gd name="connsiteY12" fmla="*/ 1873047 h 1975642"/>
              <a:gd name="connsiteX13" fmla="*/ 3451123 w 8922774"/>
              <a:gd name="connsiteY13" fmla="*/ 44247 h 1975642"/>
              <a:gd name="connsiteX14" fmla="*/ 4011562 w 8922774"/>
              <a:gd name="connsiteY14" fmla="*/ 1887796 h 1975642"/>
              <a:gd name="connsiteX15" fmla="*/ 4350774 w 8922774"/>
              <a:gd name="connsiteY15" fmla="*/ 2 h 1975642"/>
              <a:gd name="connsiteX16" fmla="*/ 4689987 w 8922774"/>
              <a:gd name="connsiteY16" fmla="*/ 1873047 h 1975642"/>
              <a:gd name="connsiteX17" fmla="*/ 5161936 w 8922774"/>
              <a:gd name="connsiteY17" fmla="*/ 206479 h 1975642"/>
              <a:gd name="connsiteX18" fmla="*/ 5442155 w 8922774"/>
              <a:gd name="connsiteY18" fmla="*/ 1887796 h 1975642"/>
              <a:gd name="connsiteX19" fmla="*/ 5825613 w 8922774"/>
              <a:gd name="connsiteY19" fmla="*/ 117989 h 1975642"/>
              <a:gd name="connsiteX20" fmla="*/ 6312310 w 8922774"/>
              <a:gd name="connsiteY20" fmla="*/ 1799305 h 1975642"/>
              <a:gd name="connsiteX21" fmla="*/ 6681020 w 8922774"/>
              <a:gd name="connsiteY21" fmla="*/ 103241 h 1975642"/>
              <a:gd name="connsiteX22" fmla="*/ 7049729 w 8922774"/>
              <a:gd name="connsiteY22" fmla="*/ 1858299 h 1975642"/>
              <a:gd name="connsiteX23" fmla="*/ 7403691 w 8922774"/>
              <a:gd name="connsiteY23" fmla="*/ 88492 h 1975642"/>
              <a:gd name="connsiteX24" fmla="*/ 7831394 w 8922774"/>
              <a:gd name="connsiteY24" fmla="*/ 1843550 h 1975642"/>
              <a:gd name="connsiteX25" fmla="*/ 8200103 w 8922774"/>
              <a:gd name="connsiteY25" fmla="*/ 73744 h 1975642"/>
              <a:gd name="connsiteX26" fmla="*/ 8539316 w 8922774"/>
              <a:gd name="connsiteY26" fmla="*/ 1843550 h 1975642"/>
              <a:gd name="connsiteX27" fmla="*/ 8922774 w 8922774"/>
              <a:gd name="connsiteY27" fmla="*/ 1710815 h 197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922774" h="1975642">
                <a:moveTo>
                  <a:pt x="0" y="825912"/>
                </a:moveTo>
                <a:cubicBezTo>
                  <a:pt x="68826" y="532173"/>
                  <a:pt x="137652" y="238434"/>
                  <a:pt x="206478" y="398208"/>
                </a:cubicBezTo>
                <a:cubicBezTo>
                  <a:pt x="275304" y="557982"/>
                  <a:pt x="351504" y="1843550"/>
                  <a:pt x="412955" y="1784557"/>
                </a:cubicBezTo>
                <a:cubicBezTo>
                  <a:pt x="474406" y="1725564"/>
                  <a:pt x="498987" y="31957"/>
                  <a:pt x="575187" y="44247"/>
                </a:cubicBezTo>
                <a:cubicBezTo>
                  <a:pt x="651387" y="56537"/>
                  <a:pt x="784123" y="1858299"/>
                  <a:pt x="870155" y="1858299"/>
                </a:cubicBezTo>
                <a:cubicBezTo>
                  <a:pt x="956187" y="1858299"/>
                  <a:pt x="1015181" y="54079"/>
                  <a:pt x="1091381" y="44247"/>
                </a:cubicBezTo>
                <a:cubicBezTo>
                  <a:pt x="1167581" y="34415"/>
                  <a:pt x="1246239" y="1799305"/>
                  <a:pt x="1327355" y="1799305"/>
                </a:cubicBezTo>
                <a:cubicBezTo>
                  <a:pt x="1408471" y="1799305"/>
                  <a:pt x="1489588" y="36873"/>
                  <a:pt x="1578078" y="44247"/>
                </a:cubicBezTo>
                <a:cubicBezTo>
                  <a:pt x="1666568" y="51621"/>
                  <a:pt x="1747684" y="1843550"/>
                  <a:pt x="1858297" y="1843550"/>
                </a:cubicBezTo>
                <a:cubicBezTo>
                  <a:pt x="1968910" y="1843550"/>
                  <a:pt x="2133600" y="44247"/>
                  <a:pt x="2241755" y="44247"/>
                </a:cubicBezTo>
                <a:cubicBezTo>
                  <a:pt x="2349910" y="44247"/>
                  <a:pt x="2403987" y="1841092"/>
                  <a:pt x="2507226" y="1843550"/>
                </a:cubicBezTo>
                <a:cubicBezTo>
                  <a:pt x="2610465" y="1846008"/>
                  <a:pt x="2770239" y="54080"/>
                  <a:pt x="2861187" y="58996"/>
                </a:cubicBezTo>
                <a:cubicBezTo>
                  <a:pt x="2952135" y="63912"/>
                  <a:pt x="2954593" y="1875505"/>
                  <a:pt x="3052916" y="1873047"/>
                </a:cubicBezTo>
                <a:cubicBezTo>
                  <a:pt x="3151239" y="1870589"/>
                  <a:pt x="3291349" y="41789"/>
                  <a:pt x="3451123" y="44247"/>
                </a:cubicBezTo>
                <a:cubicBezTo>
                  <a:pt x="3610897" y="46705"/>
                  <a:pt x="3861620" y="1895170"/>
                  <a:pt x="4011562" y="1887796"/>
                </a:cubicBezTo>
                <a:cubicBezTo>
                  <a:pt x="4161504" y="1880422"/>
                  <a:pt x="4237703" y="2460"/>
                  <a:pt x="4350774" y="2"/>
                </a:cubicBezTo>
                <a:cubicBezTo>
                  <a:pt x="4463845" y="-2456"/>
                  <a:pt x="4554793" y="1838634"/>
                  <a:pt x="4689987" y="1873047"/>
                </a:cubicBezTo>
                <a:cubicBezTo>
                  <a:pt x="4825181" y="1907460"/>
                  <a:pt x="5036575" y="204021"/>
                  <a:pt x="5161936" y="206479"/>
                </a:cubicBezTo>
                <a:cubicBezTo>
                  <a:pt x="5287297" y="208937"/>
                  <a:pt x="5331542" y="1902544"/>
                  <a:pt x="5442155" y="1887796"/>
                </a:cubicBezTo>
                <a:cubicBezTo>
                  <a:pt x="5552768" y="1873048"/>
                  <a:pt x="5680587" y="132737"/>
                  <a:pt x="5825613" y="117989"/>
                </a:cubicBezTo>
                <a:cubicBezTo>
                  <a:pt x="5970639" y="103241"/>
                  <a:pt x="6169742" y="1801763"/>
                  <a:pt x="6312310" y="1799305"/>
                </a:cubicBezTo>
                <a:cubicBezTo>
                  <a:pt x="6454878" y="1796847"/>
                  <a:pt x="6558117" y="93409"/>
                  <a:pt x="6681020" y="103241"/>
                </a:cubicBezTo>
                <a:cubicBezTo>
                  <a:pt x="6803923" y="113073"/>
                  <a:pt x="6929284" y="1860757"/>
                  <a:pt x="7049729" y="1858299"/>
                </a:cubicBezTo>
                <a:cubicBezTo>
                  <a:pt x="7170174" y="1855841"/>
                  <a:pt x="7273414" y="90950"/>
                  <a:pt x="7403691" y="88492"/>
                </a:cubicBezTo>
                <a:cubicBezTo>
                  <a:pt x="7533968" y="86034"/>
                  <a:pt x="7698659" y="1846008"/>
                  <a:pt x="7831394" y="1843550"/>
                </a:cubicBezTo>
                <a:cubicBezTo>
                  <a:pt x="7964129" y="1841092"/>
                  <a:pt x="8082116" y="73744"/>
                  <a:pt x="8200103" y="73744"/>
                </a:cubicBezTo>
                <a:cubicBezTo>
                  <a:pt x="8318090" y="73744"/>
                  <a:pt x="8418871" y="1570705"/>
                  <a:pt x="8539316" y="1843550"/>
                </a:cubicBezTo>
                <a:cubicBezTo>
                  <a:pt x="8659761" y="2116395"/>
                  <a:pt x="8791267" y="1913605"/>
                  <a:pt x="8922774" y="17108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Freeform 12"/>
          <p:cNvSpPr/>
          <p:nvPr/>
        </p:nvSpPr>
        <p:spPr>
          <a:xfrm>
            <a:off x="604684" y="3834511"/>
            <a:ext cx="8362335" cy="413079"/>
          </a:xfrm>
          <a:custGeom>
            <a:avLst/>
            <a:gdLst>
              <a:gd name="connsiteX0" fmla="*/ 0 w 8362335"/>
              <a:gd name="connsiteY0" fmla="*/ 250792 h 413079"/>
              <a:gd name="connsiteX1" fmla="*/ 176981 w 8362335"/>
              <a:gd name="connsiteY1" fmla="*/ 103308 h 413079"/>
              <a:gd name="connsiteX2" fmla="*/ 265471 w 8362335"/>
              <a:gd name="connsiteY2" fmla="*/ 324534 h 413079"/>
              <a:gd name="connsiteX3" fmla="*/ 516193 w 8362335"/>
              <a:gd name="connsiteY3" fmla="*/ 132805 h 413079"/>
              <a:gd name="connsiteX4" fmla="*/ 516193 w 8362335"/>
              <a:gd name="connsiteY4" fmla="*/ 132805 h 413079"/>
              <a:gd name="connsiteX5" fmla="*/ 619432 w 8362335"/>
              <a:gd name="connsiteY5" fmla="*/ 295037 h 413079"/>
              <a:gd name="connsiteX6" fmla="*/ 840658 w 8362335"/>
              <a:gd name="connsiteY6" fmla="*/ 88560 h 413079"/>
              <a:gd name="connsiteX7" fmla="*/ 973393 w 8362335"/>
              <a:gd name="connsiteY7" fmla="*/ 324534 h 413079"/>
              <a:gd name="connsiteX8" fmla="*/ 1194619 w 8362335"/>
              <a:gd name="connsiteY8" fmla="*/ 73812 h 413079"/>
              <a:gd name="connsiteX9" fmla="*/ 1327355 w 8362335"/>
              <a:gd name="connsiteY9" fmla="*/ 250792 h 413079"/>
              <a:gd name="connsiteX10" fmla="*/ 1489587 w 8362335"/>
              <a:gd name="connsiteY10" fmla="*/ 29566 h 413079"/>
              <a:gd name="connsiteX11" fmla="*/ 1651819 w 8362335"/>
              <a:gd name="connsiteY11" fmla="*/ 295037 h 413079"/>
              <a:gd name="connsiteX12" fmla="*/ 1814051 w 8362335"/>
              <a:gd name="connsiteY12" fmla="*/ 44315 h 413079"/>
              <a:gd name="connsiteX13" fmla="*/ 2005781 w 8362335"/>
              <a:gd name="connsiteY13" fmla="*/ 295037 h 413079"/>
              <a:gd name="connsiteX14" fmla="*/ 2212258 w 8362335"/>
              <a:gd name="connsiteY14" fmla="*/ 206547 h 413079"/>
              <a:gd name="connsiteX15" fmla="*/ 2300748 w 8362335"/>
              <a:gd name="connsiteY15" fmla="*/ 324534 h 413079"/>
              <a:gd name="connsiteX16" fmla="*/ 2433484 w 8362335"/>
              <a:gd name="connsiteY16" fmla="*/ 103308 h 413079"/>
              <a:gd name="connsiteX17" fmla="*/ 2639961 w 8362335"/>
              <a:gd name="connsiteY17" fmla="*/ 354031 h 413079"/>
              <a:gd name="connsiteX18" fmla="*/ 2743200 w 8362335"/>
              <a:gd name="connsiteY18" fmla="*/ 118057 h 413079"/>
              <a:gd name="connsiteX19" fmla="*/ 2905432 w 8362335"/>
              <a:gd name="connsiteY19" fmla="*/ 398276 h 413079"/>
              <a:gd name="connsiteX20" fmla="*/ 3082413 w 8362335"/>
              <a:gd name="connsiteY20" fmla="*/ 59063 h 413079"/>
              <a:gd name="connsiteX21" fmla="*/ 3215148 w 8362335"/>
              <a:gd name="connsiteY21" fmla="*/ 413024 h 413079"/>
              <a:gd name="connsiteX22" fmla="*/ 3451122 w 8362335"/>
              <a:gd name="connsiteY22" fmla="*/ 88560 h 413079"/>
              <a:gd name="connsiteX23" fmla="*/ 3539613 w 8362335"/>
              <a:gd name="connsiteY23" fmla="*/ 383528 h 413079"/>
              <a:gd name="connsiteX24" fmla="*/ 3701845 w 8362335"/>
              <a:gd name="connsiteY24" fmla="*/ 103308 h 413079"/>
              <a:gd name="connsiteX25" fmla="*/ 3908322 w 8362335"/>
              <a:gd name="connsiteY25" fmla="*/ 368779 h 413079"/>
              <a:gd name="connsiteX26" fmla="*/ 4100051 w 8362335"/>
              <a:gd name="connsiteY26" fmla="*/ 147554 h 413079"/>
              <a:gd name="connsiteX27" fmla="*/ 4277032 w 8362335"/>
              <a:gd name="connsiteY27" fmla="*/ 368779 h 413079"/>
              <a:gd name="connsiteX28" fmla="*/ 4424516 w 8362335"/>
              <a:gd name="connsiteY28" fmla="*/ 162302 h 413079"/>
              <a:gd name="connsiteX29" fmla="*/ 4454013 w 8362335"/>
              <a:gd name="connsiteY29" fmla="*/ 162302 h 413079"/>
              <a:gd name="connsiteX30" fmla="*/ 4616245 w 8362335"/>
              <a:gd name="connsiteY30" fmla="*/ 368779 h 413079"/>
              <a:gd name="connsiteX31" fmla="*/ 4896464 w 8362335"/>
              <a:gd name="connsiteY31" fmla="*/ 103308 h 413079"/>
              <a:gd name="connsiteX32" fmla="*/ 5102942 w 8362335"/>
              <a:gd name="connsiteY32" fmla="*/ 354031 h 413079"/>
              <a:gd name="connsiteX33" fmla="*/ 5309419 w 8362335"/>
              <a:gd name="connsiteY33" fmla="*/ 88560 h 413079"/>
              <a:gd name="connsiteX34" fmla="*/ 5515897 w 8362335"/>
              <a:gd name="connsiteY34" fmla="*/ 368779 h 413079"/>
              <a:gd name="connsiteX35" fmla="*/ 5722374 w 8362335"/>
              <a:gd name="connsiteY35" fmla="*/ 132805 h 413079"/>
              <a:gd name="connsiteX36" fmla="*/ 5928851 w 8362335"/>
              <a:gd name="connsiteY36" fmla="*/ 295037 h 413079"/>
              <a:gd name="connsiteX37" fmla="*/ 6194322 w 8362335"/>
              <a:gd name="connsiteY37" fmla="*/ 103308 h 413079"/>
              <a:gd name="connsiteX38" fmla="*/ 6341806 w 8362335"/>
              <a:gd name="connsiteY38" fmla="*/ 339283 h 413079"/>
              <a:gd name="connsiteX39" fmla="*/ 6592529 w 8362335"/>
              <a:gd name="connsiteY39" fmla="*/ 59063 h 413079"/>
              <a:gd name="connsiteX40" fmla="*/ 6828503 w 8362335"/>
              <a:gd name="connsiteY40" fmla="*/ 339283 h 413079"/>
              <a:gd name="connsiteX41" fmla="*/ 7093974 w 8362335"/>
              <a:gd name="connsiteY41" fmla="*/ 59063 h 413079"/>
              <a:gd name="connsiteX42" fmla="*/ 7300451 w 8362335"/>
              <a:gd name="connsiteY42" fmla="*/ 280289 h 413079"/>
              <a:gd name="connsiteX43" fmla="*/ 7595419 w 8362335"/>
              <a:gd name="connsiteY43" fmla="*/ 70 h 413079"/>
              <a:gd name="connsiteX44" fmla="*/ 7772400 w 8362335"/>
              <a:gd name="connsiteY44" fmla="*/ 250792 h 413079"/>
              <a:gd name="connsiteX45" fmla="*/ 8052619 w 8362335"/>
              <a:gd name="connsiteY45" fmla="*/ 14818 h 413079"/>
              <a:gd name="connsiteX46" fmla="*/ 8362335 w 8362335"/>
              <a:gd name="connsiteY46" fmla="*/ 162302 h 41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8362335" h="413079">
                <a:moveTo>
                  <a:pt x="0" y="250792"/>
                </a:moveTo>
                <a:cubicBezTo>
                  <a:pt x="66368" y="170905"/>
                  <a:pt x="132736" y="91018"/>
                  <a:pt x="176981" y="103308"/>
                </a:cubicBezTo>
                <a:cubicBezTo>
                  <a:pt x="221226" y="115598"/>
                  <a:pt x="208936" y="319618"/>
                  <a:pt x="265471" y="324534"/>
                </a:cubicBezTo>
                <a:cubicBezTo>
                  <a:pt x="322006" y="329450"/>
                  <a:pt x="516193" y="132805"/>
                  <a:pt x="516193" y="132805"/>
                </a:cubicBezTo>
                <a:lnTo>
                  <a:pt x="516193" y="132805"/>
                </a:lnTo>
                <a:cubicBezTo>
                  <a:pt x="533399" y="159844"/>
                  <a:pt x="565354" y="302411"/>
                  <a:pt x="619432" y="295037"/>
                </a:cubicBezTo>
                <a:cubicBezTo>
                  <a:pt x="673510" y="287663"/>
                  <a:pt x="781665" y="83644"/>
                  <a:pt x="840658" y="88560"/>
                </a:cubicBezTo>
                <a:cubicBezTo>
                  <a:pt x="899651" y="93476"/>
                  <a:pt x="914400" y="326992"/>
                  <a:pt x="973393" y="324534"/>
                </a:cubicBezTo>
                <a:cubicBezTo>
                  <a:pt x="1032386" y="322076"/>
                  <a:pt x="1135625" y="86102"/>
                  <a:pt x="1194619" y="73812"/>
                </a:cubicBezTo>
                <a:cubicBezTo>
                  <a:pt x="1253613" y="61522"/>
                  <a:pt x="1278194" y="258166"/>
                  <a:pt x="1327355" y="250792"/>
                </a:cubicBezTo>
                <a:cubicBezTo>
                  <a:pt x="1376516" y="243418"/>
                  <a:pt x="1435510" y="22192"/>
                  <a:pt x="1489587" y="29566"/>
                </a:cubicBezTo>
                <a:cubicBezTo>
                  <a:pt x="1543664" y="36940"/>
                  <a:pt x="1597742" y="292579"/>
                  <a:pt x="1651819" y="295037"/>
                </a:cubicBezTo>
                <a:cubicBezTo>
                  <a:pt x="1705896" y="297495"/>
                  <a:pt x="1755057" y="44315"/>
                  <a:pt x="1814051" y="44315"/>
                </a:cubicBezTo>
                <a:cubicBezTo>
                  <a:pt x="1873045" y="44315"/>
                  <a:pt x="1939413" y="267998"/>
                  <a:pt x="2005781" y="295037"/>
                </a:cubicBezTo>
                <a:cubicBezTo>
                  <a:pt x="2072149" y="322076"/>
                  <a:pt x="2163097" y="201631"/>
                  <a:pt x="2212258" y="206547"/>
                </a:cubicBezTo>
                <a:cubicBezTo>
                  <a:pt x="2261419" y="211463"/>
                  <a:pt x="2263877" y="341740"/>
                  <a:pt x="2300748" y="324534"/>
                </a:cubicBezTo>
                <a:cubicBezTo>
                  <a:pt x="2337619" y="307328"/>
                  <a:pt x="2376949" y="98392"/>
                  <a:pt x="2433484" y="103308"/>
                </a:cubicBezTo>
                <a:cubicBezTo>
                  <a:pt x="2490019" y="108224"/>
                  <a:pt x="2588342" y="351573"/>
                  <a:pt x="2639961" y="354031"/>
                </a:cubicBezTo>
                <a:cubicBezTo>
                  <a:pt x="2691580" y="356489"/>
                  <a:pt x="2698955" y="110683"/>
                  <a:pt x="2743200" y="118057"/>
                </a:cubicBezTo>
                <a:cubicBezTo>
                  <a:pt x="2787445" y="125431"/>
                  <a:pt x="2848897" y="408108"/>
                  <a:pt x="2905432" y="398276"/>
                </a:cubicBezTo>
                <a:cubicBezTo>
                  <a:pt x="2961967" y="388444"/>
                  <a:pt x="3030794" y="56605"/>
                  <a:pt x="3082413" y="59063"/>
                </a:cubicBezTo>
                <a:cubicBezTo>
                  <a:pt x="3134032" y="61521"/>
                  <a:pt x="3153697" y="408108"/>
                  <a:pt x="3215148" y="413024"/>
                </a:cubicBezTo>
                <a:cubicBezTo>
                  <a:pt x="3276600" y="417940"/>
                  <a:pt x="3397044" y="93476"/>
                  <a:pt x="3451122" y="88560"/>
                </a:cubicBezTo>
                <a:cubicBezTo>
                  <a:pt x="3505200" y="83644"/>
                  <a:pt x="3497826" y="381070"/>
                  <a:pt x="3539613" y="383528"/>
                </a:cubicBezTo>
                <a:cubicBezTo>
                  <a:pt x="3581400" y="385986"/>
                  <a:pt x="3640394" y="105766"/>
                  <a:pt x="3701845" y="103308"/>
                </a:cubicBezTo>
                <a:cubicBezTo>
                  <a:pt x="3763296" y="100850"/>
                  <a:pt x="3841954" y="361405"/>
                  <a:pt x="3908322" y="368779"/>
                </a:cubicBezTo>
                <a:cubicBezTo>
                  <a:pt x="3974690" y="376153"/>
                  <a:pt x="4038599" y="147554"/>
                  <a:pt x="4100051" y="147554"/>
                </a:cubicBezTo>
                <a:cubicBezTo>
                  <a:pt x="4161503" y="147554"/>
                  <a:pt x="4222955" y="366321"/>
                  <a:pt x="4277032" y="368779"/>
                </a:cubicBezTo>
                <a:cubicBezTo>
                  <a:pt x="4331109" y="371237"/>
                  <a:pt x="4395019" y="196715"/>
                  <a:pt x="4424516" y="162302"/>
                </a:cubicBezTo>
                <a:cubicBezTo>
                  <a:pt x="4454013" y="127889"/>
                  <a:pt x="4422058" y="127889"/>
                  <a:pt x="4454013" y="162302"/>
                </a:cubicBezTo>
                <a:cubicBezTo>
                  <a:pt x="4485968" y="196715"/>
                  <a:pt x="4542503" y="378611"/>
                  <a:pt x="4616245" y="368779"/>
                </a:cubicBezTo>
                <a:cubicBezTo>
                  <a:pt x="4689987" y="358947"/>
                  <a:pt x="4815348" y="105766"/>
                  <a:pt x="4896464" y="103308"/>
                </a:cubicBezTo>
                <a:cubicBezTo>
                  <a:pt x="4977580" y="100850"/>
                  <a:pt x="5034116" y="356489"/>
                  <a:pt x="5102942" y="354031"/>
                </a:cubicBezTo>
                <a:cubicBezTo>
                  <a:pt x="5171768" y="351573"/>
                  <a:pt x="5240593" y="86102"/>
                  <a:pt x="5309419" y="88560"/>
                </a:cubicBezTo>
                <a:cubicBezTo>
                  <a:pt x="5378245" y="91018"/>
                  <a:pt x="5447071" y="361405"/>
                  <a:pt x="5515897" y="368779"/>
                </a:cubicBezTo>
                <a:cubicBezTo>
                  <a:pt x="5584723" y="376153"/>
                  <a:pt x="5653548" y="145095"/>
                  <a:pt x="5722374" y="132805"/>
                </a:cubicBezTo>
                <a:cubicBezTo>
                  <a:pt x="5791200" y="120515"/>
                  <a:pt x="5850193" y="299953"/>
                  <a:pt x="5928851" y="295037"/>
                </a:cubicBezTo>
                <a:cubicBezTo>
                  <a:pt x="6007509" y="290121"/>
                  <a:pt x="6125496" y="95934"/>
                  <a:pt x="6194322" y="103308"/>
                </a:cubicBezTo>
                <a:cubicBezTo>
                  <a:pt x="6263148" y="110682"/>
                  <a:pt x="6275438" y="346657"/>
                  <a:pt x="6341806" y="339283"/>
                </a:cubicBezTo>
                <a:cubicBezTo>
                  <a:pt x="6408174" y="331909"/>
                  <a:pt x="6511413" y="59063"/>
                  <a:pt x="6592529" y="59063"/>
                </a:cubicBezTo>
                <a:cubicBezTo>
                  <a:pt x="6673645" y="59063"/>
                  <a:pt x="6744929" y="339283"/>
                  <a:pt x="6828503" y="339283"/>
                </a:cubicBezTo>
                <a:cubicBezTo>
                  <a:pt x="6912077" y="339283"/>
                  <a:pt x="7015316" y="68895"/>
                  <a:pt x="7093974" y="59063"/>
                </a:cubicBezTo>
                <a:cubicBezTo>
                  <a:pt x="7172632" y="49231"/>
                  <a:pt x="7216877" y="290121"/>
                  <a:pt x="7300451" y="280289"/>
                </a:cubicBezTo>
                <a:cubicBezTo>
                  <a:pt x="7384025" y="270457"/>
                  <a:pt x="7516761" y="4986"/>
                  <a:pt x="7595419" y="70"/>
                </a:cubicBezTo>
                <a:cubicBezTo>
                  <a:pt x="7674077" y="-4846"/>
                  <a:pt x="7696200" y="248334"/>
                  <a:pt x="7772400" y="250792"/>
                </a:cubicBezTo>
                <a:cubicBezTo>
                  <a:pt x="7848600" y="253250"/>
                  <a:pt x="7954296" y="29566"/>
                  <a:pt x="8052619" y="14818"/>
                </a:cubicBezTo>
                <a:cubicBezTo>
                  <a:pt x="8150942" y="70"/>
                  <a:pt x="8256638" y="81186"/>
                  <a:pt x="8362335" y="16230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62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2592288"/>
          </a:xfrm>
        </p:spPr>
        <p:txBody>
          <a:bodyPr>
            <a:normAutofit fontScale="90000"/>
          </a:bodyPr>
          <a:lstStyle/>
          <a:p>
            <a:pPr algn="l"/>
            <a:r>
              <a:rPr lang="en-ZA" sz="3600" b="1" dirty="0"/>
              <a:t>Man’s side                        Die </a:t>
            </a:r>
            <a:r>
              <a:rPr lang="en-ZA" sz="3600" b="1" dirty="0" err="1"/>
              <a:t>mens</a:t>
            </a:r>
            <a:r>
              <a:rPr lang="en-ZA" sz="3600" b="1" dirty="0"/>
              <a:t> se </a:t>
            </a:r>
            <a:r>
              <a:rPr lang="en-ZA" sz="3600" b="1" dirty="0" err="1"/>
              <a:t>kant</a:t>
            </a:r>
            <a:r>
              <a:rPr lang="en-ZA" sz="3600" dirty="0"/>
              <a:t/>
            </a:r>
            <a:br>
              <a:rPr lang="en-ZA" sz="3600" dirty="0"/>
            </a:br>
            <a:r>
              <a:rPr lang="en-ZA" sz="3600" dirty="0"/>
              <a:t>   </a:t>
            </a:r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ZA" sz="3600" dirty="0" smtClean="0"/>
              <a:t>in an indirect way            </a:t>
            </a:r>
            <a:r>
              <a:rPr lang="en-ZA" sz="3600" dirty="0" err="1"/>
              <a:t>indirek</a:t>
            </a:r>
            <a:r>
              <a:rPr lang="en-ZA" sz="3600" dirty="0"/>
              <a:t/>
            </a:r>
            <a:br>
              <a:rPr lang="en-ZA" sz="3600" dirty="0"/>
            </a:br>
            <a:r>
              <a:rPr lang="en-ZA" sz="3600" dirty="0"/>
              <a:t>   </a:t>
            </a:r>
            <a:r>
              <a:rPr lang="en-ZA" sz="3600" dirty="0" smtClean="0"/>
              <a:t/>
            </a:r>
            <a:br>
              <a:rPr lang="en-ZA" sz="3600" dirty="0" smtClean="0"/>
            </a:br>
            <a:endParaRPr lang="en-ZA" sz="3600" dirty="0"/>
          </a:p>
        </p:txBody>
      </p:sp>
      <p:sp>
        <p:nvSpPr>
          <p:cNvPr id="3" name="Rectangle 2"/>
          <p:cNvSpPr/>
          <p:nvPr/>
        </p:nvSpPr>
        <p:spPr>
          <a:xfrm>
            <a:off x="251520" y="3244334"/>
            <a:ext cx="73448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dirty="0" smtClean="0"/>
              <a:t>   in a direct way                  </a:t>
            </a:r>
            <a:r>
              <a:rPr lang="en-ZA" sz="3200" dirty="0" err="1" smtClean="0"/>
              <a:t>direk</a:t>
            </a:r>
            <a:r>
              <a:rPr lang="en-ZA" sz="3200" dirty="0" smtClean="0"/>
              <a:t>                     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86670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6" name="Flowchart: Connector 5"/>
          <p:cNvSpPr/>
          <p:nvPr/>
        </p:nvSpPr>
        <p:spPr>
          <a:xfrm>
            <a:off x="2195736" y="1844824"/>
            <a:ext cx="4464496" cy="45365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Flowchart: Connector 8"/>
          <p:cNvSpPr/>
          <p:nvPr/>
        </p:nvSpPr>
        <p:spPr>
          <a:xfrm>
            <a:off x="2571362" y="2276872"/>
            <a:ext cx="3744416" cy="37444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Flowchart: Connector 9"/>
          <p:cNvSpPr/>
          <p:nvPr/>
        </p:nvSpPr>
        <p:spPr>
          <a:xfrm flipH="1" flipV="1">
            <a:off x="4355976" y="4005064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5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96144"/>
          </a:xfrm>
        </p:spPr>
        <p:txBody>
          <a:bodyPr>
            <a:normAutofit fontScale="90000"/>
          </a:bodyPr>
          <a:lstStyle/>
          <a:p>
            <a:pPr algn="l"/>
            <a:r>
              <a:rPr lang="en-ZA" sz="2800" b="1" dirty="0" smtClean="0"/>
              <a:t/>
            </a:r>
            <a:br>
              <a:rPr lang="en-ZA" sz="2800" b="1" dirty="0" smtClean="0"/>
            </a:br>
            <a:r>
              <a:rPr lang="en-ZA" sz="2800" b="1" dirty="0" smtClean="0"/>
              <a:t/>
            </a:r>
            <a:br>
              <a:rPr lang="en-ZA" sz="2800" b="1" dirty="0" smtClean="0"/>
            </a:br>
            <a:r>
              <a:rPr lang="en-ZA" sz="2800" b="1" dirty="0"/>
              <a:t/>
            </a:r>
            <a:br>
              <a:rPr lang="en-ZA" sz="2800" b="1" dirty="0"/>
            </a:br>
            <a:r>
              <a:rPr lang="en-ZA" sz="2800" b="1" dirty="0" smtClean="0"/>
              <a:t/>
            </a:r>
            <a:br>
              <a:rPr lang="en-ZA" sz="2800" b="1" dirty="0" smtClean="0"/>
            </a:br>
            <a:r>
              <a:rPr lang="en-ZA" sz="3600" b="1" dirty="0" smtClean="0"/>
              <a:t>Change of heart:               </a:t>
            </a:r>
            <a:r>
              <a:rPr lang="en-ZA" sz="3600" b="1" dirty="0" err="1" smtClean="0"/>
              <a:t>Hartsverandering</a:t>
            </a:r>
            <a:r>
              <a:rPr lang="en-ZA" sz="3600" b="1" dirty="0" smtClean="0"/>
              <a:t>:</a:t>
            </a:r>
            <a:br>
              <a:rPr lang="en-ZA" sz="3600" b="1" dirty="0" smtClean="0"/>
            </a:br>
            <a:r>
              <a:rPr lang="en-ZA" sz="3600" dirty="0" smtClean="0"/>
              <a:t>Christ first                           </a:t>
            </a:r>
            <a:r>
              <a:rPr lang="en-ZA" sz="3600" dirty="0" err="1" smtClean="0"/>
              <a:t>Christus</a:t>
            </a:r>
            <a:r>
              <a:rPr lang="en-ZA" sz="3600" dirty="0" smtClean="0"/>
              <a:t> </a:t>
            </a:r>
            <a:r>
              <a:rPr lang="en-ZA" sz="3600" dirty="0" err="1" smtClean="0"/>
              <a:t>eerste</a:t>
            </a:r>
            <a:r>
              <a:rPr lang="en-ZA" sz="3600" dirty="0"/>
              <a:t>  </a:t>
            </a:r>
            <a:r>
              <a:rPr lang="en-ZA" sz="3600" dirty="0" smtClean="0"/>
              <a:t>           </a:t>
            </a:r>
            <a:r>
              <a:rPr lang="en-ZA" sz="1100" dirty="0" err="1" smtClean="0"/>
              <a:t>Brouwer</a:t>
            </a:r>
            <a:r>
              <a:rPr lang="en-ZA" sz="1100" dirty="0"/>
              <a:t>, Smit &amp; Vorster, Burger, Strong,  </a:t>
            </a:r>
            <a:r>
              <a:rPr lang="en-ZA" sz="1100" dirty="0" err="1"/>
              <a:t>Janse</a:t>
            </a:r>
            <a:r>
              <a:rPr lang="en-ZA" sz="1100" dirty="0"/>
              <a:t> van </a:t>
            </a:r>
            <a:r>
              <a:rPr lang="en-ZA" sz="1100" dirty="0" err="1"/>
              <a:t>rensburg</a:t>
            </a:r>
            <a:r>
              <a:rPr lang="en-ZA" sz="1100" dirty="0"/>
              <a:t>, </a:t>
            </a:r>
            <a:r>
              <a:rPr lang="en-ZA" sz="1100" dirty="0" err="1"/>
              <a:t>Runia</a:t>
            </a:r>
            <a:r>
              <a:rPr lang="en-ZA" sz="1100" dirty="0"/>
              <a:t>, Schwarz</a:t>
            </a:r>
            <a:r>
              <a:rPr lang="en-ZA" sz="1100" dirty="0" smtClean="0"/>
              <a:t>, </a:t>
            </a:r>
            <a:r>
              <a:rPr lang="en-ZA" sz="1100" dirty="0" err="1" smtClean="0"/>
              <a:t>Joubert</a:t>
            </a:r>
            <a:r>
              <a:rPr lang="en-ZA" sz="1100" dirty="0"/>
              <a:t>, </a:t>
            </a:r>
            <a:r>
              <a:rPr lang="en-ZA" sz="1100" dirty="0" err="1"/>
              <a:t>Nel</a:t>
            </a:r>
            <a:r>
              <a:rPr lang="en-ZA" sz="1100" dirty="0"/>
              <a:t>, Van der </a:t>
            </a:r>
            <a:r>
              <a:rPr lang="en-ZA" sz="1100" dirty="0" smtClean="0"/>
              <a:t>Merwe, Walls </a:t>
            </a:r>
            <a:r>
              <a:rPr lang="en-ZA" sz="3600" dirty="0"/>
              <a:t/>
            </a:r>
            <a:br>
              <a:rPr lang="en-ZA" sz="3600" dirty="0"/>
            </a:br>
            <a:r>
              <a:rPr lang="en-ZA" sz="3600" dirty="0"/>
              <a:t/>
            </a:r>
            <a:br>
              <a:rPr lang="en-ZA" sz="3600" dirty="0"/>
            </a:br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1000" dirty="0" smtClean="0"/>
              <a:t>                                           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 </a:t>
            </a:r>
            <a:r>
              <a:rPr lang="en-ZA" b="1" dirty="0" smtClean="0"/>
              <a:t>Love				       </a:t>
            </a:r>
            <a:r>
              <a:rPr lang="en-ZA" b="1" dirty="0" err="1" smtClean="0"/>
              <a:t>Liefde</a:t>
            </a:r>
            <a:r>
              <a:rPr lang="en-ZA" dirty="0" smtClean="0"/>
              <a:t>				         </a:t>
            </a:r>
            <a:r>
              <a:rPr lang="en-ZA" sz="1000" dirty="0" err="1" smtClean="0"/>
              <a:t>Brouwer</a:t>
            </a:r>
            <a:r>
              <a:rPr lang="en-ZA" sz="1000" dirty="0" smtClean="0"/>
              <a:t>, Burger, Hendriks, </a:t>
            </a:r>
            <a:r>
              <a:rPr lang="en-ZA" sz="1000" dirty="0" err="1" smtClean="0"/>
              <a:t>Murahashi</a:t>
            </a:r>
            <a:r>
              <a:rPr lang="en-ZA" sz="1000" dirty="0" smtClean="0"/>
              <a:t>, Olivier</a:t>
            </a:r>
            <a:r>
              <a:rPr lang="en-ZA" sz="1000" dirty="0"/>
              <a:t>, Saarinen, </a:t>
            </a:r>
            <a:r>
              <a:rPr lang="en-ZA" sz="1000" dirty="0" smtClean="0"/>
              <a:t>Van </a:t>
            </a:r>
            <a:r>
              <a:rPr lang="en-ZA" sz="1000" dirty="0" err="1" smtClean="0"/>
              <a:t>Rooy</a:t>
            </a:r>
            <a:r>
              <a:rPr lang="en-ZA" sz="1000" dirty="0" smtClean="0"/>
              <a:t>, </a:t>
            </a:r>
            <a:r>
              <a:rPr lang="en-ZA" sz="1000" dirty="0" err="1" smtClean="0"/>
              <a:t>Woodhead</a:t>
            </a:r>
            <a:r>
              <a:rPr lang="en-ZA" dirty="0" smtClean="0"/>
              <a:t>				</a:t>
            </a:r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r>
              <a:rPr lang="en-ZA" b="1" dirty="0" smtClean="0"/>
              <a:t> Change to be noticed       </a:t>
            </a:r>
            <a:r>
              <a:rPr lang="en-ZA" b="1" dirty="0" err="1" smtClean="0"/>
              <a:t>Sigbare</a:t>
            </a:r>
            <a:r>
              <a:rPr lang="en-ZA" b="1" dirty="0" smtClean="0"/>
              <a:t>  </a:t>
            </a:r>
            <a:r>
              <a:rPr lang="en-ZA" b="1" dirty="0" err="1" smtClean="0"/>
              <a:t>verandering</a:t>
            </a:r>
            <a:r>
              <a:rPr lang="en-ZA" b="1" dirty="0" smtClean="0"/>
              <a:t>                               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                    Mat 28:18-20</a:t>
            </a:r>
          </a:p>
          <a:p>
            <a:pPr marL="0" indent="0">
              <a:buNone/>
            </a:pPr>
            <a:r>
              <a:rPr lang="en-ZA" sz="1000" dirty="0"/>
              <a:t> </a:t>
            </a:r>
            <a:r>
              <a:rPr lang="en-ZA" sz="1000" dirty="0" smtClean="0"/>
              <a:t>                                                                             Bosch, Floor, </a:t>
            </a:r>
            <a:r>
              <a:rPr lang="en-ZA" sz="1000" dirty="0" err="1" smtClean="0"/>
              <a:t>Louw</a:t>
            </a:r>
            <a:r>
              <a:rPr lang="en-ZA" sz="1000" dirty="0" smtClean="0"/>
              <a:t> &amp; </a:t>
            </a:r>
            <a:r>
              <a:rPr lang="en-ZA" sz="1000" dirty="0" err="1" smtClean="0"/>
              <a:t>Nida</a:t>
            </a:r>
            <a:r>
              <a:rPr lang="en-ZA" sz="1000" dirty="0" smtClean="0"/>
              <a:t>, Lotter, Pretorius &amp; De Klerk, </a:t>
            </a:r>
            <a:r>
              <a:rPr lang="en-ZA" sz="1000" dirty="0" err="1" smtClean="0"/>
              <a:t>Schalekamp</a:t>
            </a:r>
            <a:r>
              <a:rPr lang="en-ZA" sz="1000" dirty="0" smtClean="0"/>
              <a:t> </a:t>
            </a:r>
            <a:endParaRPr lang="en-ZA" sz="1000" dirty="0"/>
          </a:p>
        </p:txBody>
      </p:sp>
    </p:spTree>
    <p:extLst>
      <p:ext uri="{BB962C8B-B14F-4D97-AF65-F5344CB8AC3E}">
        <p14:creationId xmlns:p14="http://schemas.microsoft.com/office/powerpoint/2010/main" val="42340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58018"/>
          </a:xfrm>
        </p:spPr>
        <p:txBody>
          <a:bodyPr>
            <a:normAutofit fontScale="90000"/>
          </a:bodyPr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7" y="620688"/>
            <a:ext cx="9299376" cy="5505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b="1" dirty="0"/>
              <a:t>Beginsel-georiënteerde </a:t>
            </a:r>
            <a:r>
              <a:rPr lang="nl-NL" b="1" dirty="0" smtClean="0"/>
              <a:t>benadering/prinsiple oriented approach</a:t>
            </a:r>
            <a:endParaRPr lang="nl-NL" b="1" dirty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Inspirerende eredienste/inspiring worship</a:t>
            </a:r>
          </a:p>
          <a:p>
            <a:r>
              <a:rPr lang="nl-NL" dirty="0"/>
              <a:t>Gebruik van gawes in bediening/use gifts in ministry</a:t>
            </a:r>
          </a:p>
          <a:p>
            <a:r>
              <a:rPr lang="nl-NL" dirty="0" smtClean="0"/>
              <a:t>Geheelbenadering in kleingroepe/holistic small groups</a:t>
            </a:r>
            <a:endParaRPr lang="nl-NL" dirty="0"/>
          </a:p>
          <a:p>
            <a:r>
              <a:rPr lang="nl-NL" dirty="0" smtClean="0"/>
              <a:t>Hanteer nood/behoeftes </a:t>
            </a:r>
            <a:r>
              <a:rPr lang="nl-NL" dirty="0"/>
              <a:t>as deel van </a:t>
            </a:r>
            <a:r>
              <a:rPr lang="nl-NL" dirty="0" smtClean="0"/>
              <a:t>evangelisasie/see to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needs as part of evangelization</a:t>
            </a:r>
            <a:endParaRPr lang="nl-NL" dirty="0"/>
          </a:p>
          <a:p>
            <a:r>
              <a:rPr lang="nl-NL" dirty="0" smtClean="0"/>
              <a:t>Werkbare strukture/effective structures </a:t>
            </a:r>
            <a:endParaRPr lang="nl-NL" dirty="0"/>
          </a:p>
          <a:p>
            <a:r>
              <a:rPr lang="nl-NL" dirty="0" smtClean="0"/>
              <a:t>Vermeerderende </a:t>
            </a:r>
            <a:r>
              <a:rPr lang="nl-NL" dirty="0"/>
              <a:t>leierskap </a:t>
            </a:r>
            <a:r>
              <a:rPr lang="nl-NL" dirty="0" smtClean="0"/>
              <a:t>/multiplying leadership</a:t>
            </a:r>
            <a:endParaRPr lang="nl-NL" dirty="0"/>
          </a:p>
          <a:p>
            <a:r>
              <a:rPr lang="nl-NL" dirty="0" smtClean="0"/>
              <a:t>Liefdevolle verhoudings/loving relations</a:t>
            </a:r>
          </a:p>
          <a:p>
            <a:r>
              <a:rPr lang="nl-NL" dirty="0"/>
              <a:t>Entoesiastiese  godsdienstigheid/enthusiastic religiosity</a:t>
            </a:r>
            <a:endParaRPr lang="nl-NL" dirty="0" smtClean="0"/>
          </a:p>
          <a:p>
            <a:pPr marL="0" indent="0">
              <a:buNone/>
            </a:pPr>
            <a:endParaRPr lang="nl-NL" sz="1000" dirty="0" smtClean="0"/>
          </a:p>
          <a:p>
            <a:pPr marL="0" indent="0">
              <a:buNone/>
            </a:pPr>
            <a:r>
              <a:rPr lang="nl-NL" sz="1000" dirty="0" smtClean="0"/>
              <a:t>Buys</a:t>
            </a:r>
            <a:r>
              <a:rPr lang="nl-NL" sz="1000" smtClean="0"/>
              <a:t>, </a:t>
            </a:r>
            <a:r>
              <a:rPr lang="nl-NL" sz="1000" smtClean="0"/>
              <a:t> De Kock, Hendriks</a:t>
            </a:r>
            <a:r>
              <a:rPr lang="nl-NL" sz="1000" dirty="0" smtClean="0"/>
              <a:t>, Hughes, Nel, Niemandt, Platt, Rheeder, Schwarz, Simonian, Walls, Warren </a:t>
            </a:r>
            <a:endParaRPr lang="en-ZA" sz="1000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335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697144" cy="1143000"/>
          </a:xfrm>
        </p:spPr>
        <p:txBody>
          <a:bodyPr>
            <a:normAutofit/>
          </a:bodyPr>
          <a:lstStyle/>
          <a:p>
            <a:r>
              <a:rPr lang="en-ZA" sz="3200" smtClean="0"/>
              <a:t>Fear and </a:t>
            </a:r>
            <a:r>
              <a:rPr lang="en-ZA" sz="3200" dirty="0" smtClean="0"/>
              <a:t>anxiety                     </a:t>
            </a:r>
            <a:r>
              <a:rPr lang="en-ZA" sz="3200" dirty="0" err="1" smtClean="0"/>
              <a:t>Vrees</a:t>
            </a:r>
            <a:r>
              <a:rPr lang="en-ZA" sz="3200" dirty="0" smtClean="0"/>
              <a:t> </a:t>
            </a:r>
            <a:r>
              <a:rPr lang="en-ZA" sz="3200" dirty="0" err="1" smtClean="0"/>
              <a:t>en</a:t>
            </a:r>
            <a:r>
              <a:rPr lang="en-ZA" sz="3200" dirty="0" smtClean="0"/>
              <a:t> </a:t>
            </a:r>
            <a:r>
              <a:rPr lang="en-ZA" sz="3200" dirty="0" err="1" smtClean="0"/>
              <a:t>angstigheid</a:t>
            </a:r>
            <a:r>
              <a:rPr lang="en-ZA" sz="3200" dirty="0" smtClean="0"/>
              <a:t/>
            </a:r>
            <a:br>
              <a:rPr lang="en-ZA" sz="3200" dirty="0" smtClean="0"/>
            </a:br>
            <a:r>
              <a:rPr lang="en-ZA" sz="1000" dirty="0" err="1" smtClean="0"/>
              <a:t>Stilma</a:t>
            </a:r>
            <a:r>
              <a:rPr lang="en-ZA" sz="1000" dirty="0" smtClean="0"/>
              <a:t>, Bauman, </a:t>
            </a:r>
            <a:r>
              <a:rPr lang="en-ZA" sz="1000" dirty="0" err="1" smtClean="0"/>
              <a:t>Altemeyer</a:t>
            </a:r>
            <a:r>
              <a:rPr lang="en-ZA" sz="1000" dirty="0" smtClean="0"/>
              <a:t>, </a:t>
            </a:r>
            <a:r>
              <a:rPr lang="en-ZA" sz="1000" dirty="0" err="1" smtClean="0"/>
              <a:t>Giliomee</a:t>
            </a:r>
            <a:r>
              <a:rPr lang="en-ZA" sz="1000" dirty="0" smtClean="0"/>
              <a:t>, Hendriks,  Oliver, </a:t>
            </a:r>
            <a:r>
              <a:rPr lang="en-ZA" sz="1000" dirty="0" err="1" smtClean="0"/>
              <a:t>Ihde</a:t>
            </a:r>
            <a:r>
              <a:rPr lang="en-ZA" sz="1000" dirty="0" smtClean="0"/>
              <a:t>, De Klerk, Green </a:t>
            </a:r>
            <a:r>
              <a:rPr lang="en-ZA" sz="1000" dirty="0" err="1" smtClean="0"/>
              <a:t>Niemand</a:t>
            </a:r>
            <a:r>
              <a:rPr lang="en-ZA" sz="1000" dirty="0" smtClean="0"/>
              <a:t>, </a:t>
            </a:r>
            <a:r>
              <a:rPr lang="en-ZA" sz="1000" dirty="0" err="1" smtClean="0"/>
              <a:t>Ihde</a:t>
            </a:r>
            <a:r>
              <a:rPr lang="en-ZA" sz="1000" dirty="0" smtClean="0"/>
              <a:t>, 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9393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Leadership                              </a:t>
            </a:r>
            <a:r>
              <a:rPr lang="en-ZA" dirty="0" err="1" smtClean="0"/>
              <a:t>Leierskap</a:t>
            </a:r>
            <a:endParaRPr lang="en-ZA" dirty="0" smtClean="0"/>
          </a:p>
          <a:p>
            <a:pPr marL="0" indent="0">
              <a:buNone/>
            </a:pPr>
            <a:r>
              <a:rPr lang="en-ZA" sz="1000" dirty="0" smtClean="0"/>
              <a:t>                                                            </a:t>
            </a:r>
            <a:r>
              <a:rPr lang="en-ZA" sz="1000" dirty="0" err="1" smtClean="0"/>
              <a:t>Guder</a:t>
            </a:r>
            <a:r>
              <a:rPr lang="en-ZA" sz="1000" dirty="0" smtClean="0"/>
              <a:t>, Dreyer, </a:t>
            </a:r>
            <a:r>
              <a:rPr lang="en-ZA" sz="1000" dirty="0" err="1" smtClean="0"/>
              <a:t>Niemandt</a:t>
            </a:r>
            <a:r>
              <a:rPr lang="en-ZA" sz="1000" dirty="0" smtClean="0"/>
              <a:t>, Gilbert, </a:t>
            </a:r>
            <a:r>
              <a:rPr lang="en-ZA" sz="1000" dirty="0" err="1" smtClean="0"/>
              <a:t>Puccio</a:t>
            </a:r>
            <a:r>
              <a:rPr lang="en-ZA" sz="1000" dirty="0" smtClean="0"/>
              <a:t> </a:t>
            </a:r>
            <a:r>
              <a:rPr lang="en-ZA" sz="1000" i="1" dirty="0" smtClean="0"/>
              <a:t>et al, </a:t>
            </a:r>
            <a:r>
              <a:rPr lang="en-ZA" sz="1000" dirty="0" err="1" smtClean="0"/>
              <a:t>Rheeder</a:t>
            </a: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Healthy </a:t>
            </a:r>
            <a:r>
              <a:rPr lang="en-ZA" dirty="0"/>
              <a:t>growing </a:t>
            </a:r>
            <a:r>
              <a:rPr lang="en-ZA" dirty="0" smtClean="0"/>
              <a:t>                    </a:t>
            </a:r>
            <a:r>
              <a:rPr lang="en-ZA" dirty="0" err="1" smtClean="0"/>
              <a:t>Gesonde</a:t>
            </a: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congregations                         </a:t>
            </a:r>
            <a:r>
              <a:rPr lang="en-ZA" dirty="0" err="1" smtClean="0"/>
              <a:t>groeiende</a:t>
            </a:r>
            <a:r>
              <a:rPr lang="en-ZA" dirty="0" smtClean="0"/>
              <a:t> </a:t>
            </a:r>
            <a:r>
              <a:rPr lang="en-ZA" dirty="0" err="1"/>
              <a:t>gemeentes</a:t>
            </a:r>
            <a:endParaRPr lang="en-ZA" dirty="0"/>
          </a:p>
          <a:p>
            <a:pPr marL="0" indent="0">
              <a:buNone/>
            </a:pPr>
            <a:r>
              <a:rPr lang="en-ZA" sz="1000" dirty="0" smtClean="0"/>
              <a:t>                                                               Branson, Burger, De </a:t>
            </a:r>
            <a:r>
              <a:rPr lang="en-ZA" sz="1000" dirty="0" err="1" smtClean="0"/>
              <a:t>Kock</a:t>
            </a:r>
            <a:r>
              <a:rPr lang="en-ZA" sz="1000" dirty="0" smtClean="0"/>
              <a:t>, Gilbert, Hendriks, </a:t>
            </a:r>
            <a:r>
              <a:rPr lang="en-ZA" sz="1000" dirty="0" err="1" smtClean="0"/>
              <a:t>Malphurs</a:t>
            </a:r>
            <a:r>
              <a:rPr lang="en-ZA" sz="1000" dirty="0" smtClean="0"/>
              <a:t>, Warren, Schwarz, </a:t>
            </a:r>
            <a:r>
              <a:rPr lang="en-ZA" sz="1000" dirty="0" err="1" smtClean="0"/>
              <a:t>Murahashi</a:t>
            </a:r>
            <a:r>
              <a:rPr lang="en-ZA" sz="1000" dirty="0" smtClean="0"/>
              <a:t>, </a:t>
            </a:r>
            <a:r>
              <a:rPr lang="en-ZA" sz="1000" dirty="0" err="1" smtClean="0"/>
              <a:t>Nel</a:t>
            </a:r>
            <a:r>
              <a:rPr lang="en-ZA" sz="1000" dirty="0" smtClean="0"/>
              <a:t>, van der Merwe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9075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88640"/>
            <a:ext cx="734481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i="1" dirty="0" smtClean="0"/>
              <a:t>Kernpunte: kerkgroeiproses</a:t>
            </a:r>
          </a:p>
          <a:p>
            <a:endParaRPr lang="nl-NL" b="1" i="1" dirty="0"/>
          </a:p>
          <a:p>
            <a:r>
              <a:rPr lang="nl-NL" b="1" i="1" dirty="0" smtClean="0"/>
              <a:t>Voorafstrategie</a:t>
            </a:r>
            <a:r>
              <a:rPr lang="nl-NL" b="1" dirty="0"/>
              <a:t>:</a:t>
            </a:r>
            <a:r>
              <a:rPr lang="nl-NL" dirty="0"/>
              <a:t> </a:t>
            </a:r>
            <a:r>
              <a:rPr lang="nl-NL" i="1" dirty="0"/>
              <a:t>erken</a:t>
            </a:r>
            <a:r>
              <a:rPr lang="nl-NL" dirty="0"/>
              <a:t> die krisis, doen </a:t>
            </a:r>
            <a:r>
              <a:rPr lang="nl-NL" i="1" dirty="0"/>
              <a:t>selfondersoek</a:t>
            </a:r>
            <a:r>
              <a:rPr lang="nl-NL" dirty="0"/>
              <a:t> en </a:t>
            </a:r>
            <a:endParaRPr lang="nl-NL" dirty="0" smtClean="0"/>
          </a:p>
          <a:p>
            <a:r>
              <a:rPr lang="nl-NL" i="1" dirty="0"/>
              <a:t> </a:t>
            </a:r>
            <a:r>
              <a:rPr lang="nl-NL" i="1" dirty="0" smtClean="0"/>
              <a:t>  besef</a:t>
            </a:r>
            <a:r>
              <a:rPr lang="nl-NL" dirty="0" smtClean="0"/>
              <a:t> </a:t>
            </a:r>
            <a:r>
              <a:rPr lang="nl-NL" dirty="0"/>
              <a:t>dat bekering die enigste moontlike uitweg is. </a:t>
            </a:r>
            <a:endParaRPr lang="nl-NL" dirty="0" smtClean="0"/>
          </a:p>
          <a:p>
            <a:endParaRPr lang="nl-NL" dirty="0"/>
          </a:p>
          <a:p>
            <a:r>
              <a:rPr lang="nl-NL" b="1" i="1" dirty="0" smtClean="0"/>
              <a:t>Gehoorsaamheid </a:t>
            </a:r>
            <a:r>
              <a:rPr lang="nl-NL" b="1" i="1" dirty="0"/>
              <a:t>aan die Groot Gebod</a:t>
            </a:r>
            <a:r>
              <a:rPr lang="nl-NL" dirty="0"/>
              <a:t>: </a:t>
            </a:r>
            <a:endParaRPr lang="nl-NL" dirty="0" smtClean="0"/>
          </a:p>
          <a:p>
            <a:r>
              <a:rPr lang="nl-NL" dirty="0"/>
              <a:t> </a:t>
            </a:r>
            <a:r>
              <a:rPr lang="nl-NL" dirty="0" smtClean="0"/>
              <a:t>  Jy </a:t>
            </a:r>
            <a:r>
              <a:rPr lang="nl-NL" dirty="0"/>
              <a:t>moet jou naaste liefhê </a:t>
            </a:r>
          </a:p>
          <a:p>
            <a:r>
              <a:rPr lang="nl-NL" dirty="0"/>
              <a:t> </a:t>
            </a:r>
            <a:r>
              <a:rPr lang="nl-NL" dirty="0" smtClean="0"/>
              <a:t>  met </a:t>
            </a:r>
            <a:r>
              <a:rPr lang="nl-NL" dirty="0"/>
              <a:t>jou hele </a:t>
            </a:r>
            <a:r>
              <a:rPr lang="nl-NL" i="1"/>
              <a:t>hart</a:t>
            </a:r>
            <a:r>
              <a:rPr lang="nl-NL"/>
              <a:t> </a:t>
            </a:r>
            <a:r>
              <a:rPr lang="nl-NL" smtClean="0"/>
              <a:t> (</a:t>
            </a:r>
            <a:r>
              <a:rPr lang="nl-NL" dirty="0"/>
              <a:t>fokus: Christosentries), </a:t>
            </a:r>
          </a:p>
          <a:p>
            <a:r>
              <a:rPr lang="nl-NL" dirty="0"/>
              <a:t> </a:t>
            </a:r>
            <a:r>
              <a:rPr lang="nl-NL" dirty="0" smtClean="0"/>
              <a:t>  met </a:t>
            </a:r>
            <a:r>
              <a:rPr lang="nl-NL" dirty="0"/>
              <a:t>jou hele </a:t>
            </a:r>
            <a:r>
              <a:rPr lang="nl-NL" i="1" dirty="0"/>
              <a:t>siel</a:t>
            </a:r>
            <a:r>
              <a:rPr lang="nl-NL" dirty="0"/>
              <a:t> </a:t>
            </a:r>
            <a:r>
              <a:rPr lang="nl-NL" dirty="0" smtClean="0"/>
              <a:t>   (</a:t>
            </a:r>
            <a:r>
              <a:rPr lang="nl-NL" dirty="0"/>
              <a:t>gesindheid: gebed), </a:t>
            </a:r>
          </a:p>
          <a:p>
            <a:r>
              <a:rPr lang="nl-NL" dirty="0"/>
              <a:t> </a:t>
            </a:r>
            <a:r>
              <a:rPr lang="nl-NL" dirty="0" smtClean="0"/>
              <a:t>  met </a:t>
            </a:r>
            <a:r>
              <a:rPr lang="nl-NL" dirty="0"/>
              <a:t>al jou </a:t>
            </a:r>
            <a:r>
              <a:rPr lang="nl-NL" i="1" dirty="0"/>
              <a:t>kragte</a:t>
            </a:r>
            <a:r>
              <a:rPr lang="nl-NL" dirty="0"/>
              <a:t> </a:t>
            </a:r>
            <a:r>
              <a:rPr lang="nl-NL" dirty="0" smtClean="0"/>
              <a:t>  (</a:t>
            </a:r>
            <a:r>
              <a:rPr lang="nl-NL" dirty="0"/>
              <a:t>roeping: Groot Opdrag), </a:t>
            </a:r>
          </a:p>
          <a:p>
            <a:r>
              <a:rPr lang="nl-NL" dirty="0"/>
              <a:t> </a:t>
            </a:r>
            <a:r>
              <a:rPr lang="nl-NL" dirty="0" smtClean="0"/>
              <a:t>  met </a:t>
            </a:r>
            <a:r>
              <a:rPr lang="nl-NL" dirty="0"/>
              <a:t>jou hele </a:t>
            </a:r>
            <a:r>
              <a:rPr lang="nl-NL" i="1" dirty="0"/>
              <a:t>verstand</a:t>
            </a:r>
            <a:r>
              <a:rPr lang="nl-NL" dirty="0"/>
              <a:t> (uitgangspunt: </a:t>
            </a:r>
            <a:r>
              <a:rPr lang="nl-NL" dirty="0" smtClean="0"/>
              <a:t> organiese </a:t>
            </a:r>
            <a:r>
              <a:rPr lang="nl-NL" dirty="0"/>
              <a:t>groei). </a:t>
            </a:r>
          </a:p>
          <a:p>
            <a:r>
              <a:rPr lang="nl-NL" dirty="0" smtClean="0"/>
              <a:t> </a:t>
            </a:r>
          </a:p>
          <a:p>
            <a:r>
              <a:rPr lang="nl-NL" b="1" i="1" dirty="0" smtClean="0"/>
              <a:t>Gemeente</a:t>
            </a:r>
            <a:r>
              <a:rPr lang="nl-NL" b="1" dirty="0" smtClean="0"/>
              <a:t>-</a:t>
            </a:r>
            <a:r>
              <a:rPr lang="nl-NL" b="1" i="1" dirty="0" smtClean="0"/>
              <a:t>aanpak</a:t>
            </a:r>
            <a:r>
              <a:rPr lang="nl-NL" i="1" dirty="0"/>
              <a:t>: teologies </a:t>
            </a:r>
            <a:r>
              <a:rPr lang="nl-NL" i="1" dirty="0" smtClean="0"/>
              <a:t>-</a:t>
            </a:r>
            <a:r>
              <a:rPr lang="nl-NL" dirty="0" smtClean="0"/>
              <a:t> </a:t>
            </a:r>
            <a:r>
              <a:rPr lang="nl-NL" dirty="0"/>
              <a:t>visie, </a:t>
            </a:r>
            <a:r>
              <a:rPr lang="nl-NL" dirty="0" smtClean="0"/>
              <a:t>roeping of missie, doelwitte</a:t>
            </a:r>
          </a:p>
          <a:p>
            <a:r>
              <a:rPr lang="nl-NL" dirty="0"/>
              <a:t> </a:t>
            </a:r>
            <a:r>
              <a:rPr lang="nl-NL" dirty="0" smtClean="0"/>
              <a:t>  </a:t>
            </a:r>
            <a:r>
              <a:rPr lang="en-ZA" i="1" dirty="0" err="1" smtClean="0"/>
              <a:t>kontekstueel</a:t>
            </a:r>
            <a:r>
              <a:rPr lang="en-ZA" i="1" dirty="0" smtClean="0"/>
              <a:t> -</a:t>
            </a:r>
            <a:r>
              <a:rPr lang="en-ZA" dirty="0" smtClean="0"/>
              <a:t> </a:t>
            </a:r>
            <a:r>
              <a:rPr lang="en-ZA" dirty="0" err="1"/>
              <a:t>gemeenskap</a:t>
            </a:r>
            <a:r>
              <a:rPr lang="en-ZA" dirty="0"/>
              <a:t> </a:t>
            </a:r>
            <a:r>
              <a:rPr lang="en-ZA" dirty="0" err="1"/>
              <a:t>en</a:t>
            </a:r>
            <a:r>
              <a:rPr lang="en-ZA" dirty="0"/>
              <a:t> </a:t>
            </a:r>
            <a:r>
              <a:rPr lang="en-ZA" dirty="0" err="1"/>
              <a:t>gemeente</a:t>
            </a:r>
            <a:r>
              <a:rPr lang="en-ZA" dirty="0"/>
              <a:t>, </a:t>
            </a:r>
          </a:p>
          <a:p>
            <a:r>
              <a:rPr lang="en-ZA" i="1" dirty="0" smtClean="0"/>
              <a:t>   </a:t>
            </a:r>
            <a:r>
              <a:rPr lang="en-ZA" i="1" dirty="0" err="1" smtClean="0"/>
              <a:t>kerkpraktyk</a:t>
            </a:r>
            <a:r>
              <a:rPr lang="en-ZA" i="1" dirty="0" smtClean="0"/>
              <a:t> -</a:t>
            </a:r>
            <a:r>
              <a:rPr lang="en-ZA" dirty="0" smtClean="0"/>
              <a:t> </a:t>
            </a:r>
            <a:r>
              <a:rPr lang="en-ZA" dirty="0" err="1"/>
              <a:t>gemeenteprofiel</a:t>
            </a:r>
            <a:r>
              <a:rPr lang="en-ZA" dirty="0"/>
              <a:t>. </a:t>
            </a:r>
          </a:p>
          <a:p>
            <a:endParaRPr lang="en-ZA" dirty="0" smtClean="0"/>
          </a:p>
          <a:p>
            <a:r>
              <a:rPr lang="en-ZA" dirty="0" smtClean="0"/>
              <a:t> </a:t>
            </a:r>
            <a:r>
              <a:rPr lang="en-ZA" b="1" i="1" dirty="0" err="1"/>
              <a:t>Gelyklopende</a:t>
            </a:r>
            <a:r>
              <a:rPr lang="en-ZA" b="1" i="1" dirty="0"/>
              <a:t> </a:t>
            </a:r>
            <a:r>
              <a:rPr lang="en-ZA" b="1" i="1" dirty="0" err="1"/>
              <a:t>strategieë</a:t>
            </a:r>
            <a:r>
              <a:rPr lang="en-ZA" dirty="0"/>
              <a:t>: </a:t>
            </a:r>
            <a:endParaRPr lang="en-ZA" dirty="0" smtClean="0"/>
          </a:p>
          <a:p>
            <a:r>
              <a:rPr lang="en-ZA" dirty="0"/>
              <a:t> </a:t>
            </a:r>
            <a:r>
              <a:rPr lang="en-ZA" dirty="0" smtClean="0"/>
              <a:t>   </a:t>
            </a:r>
            <a:r>
              <a:rPr lang="en-ZA" dirty="0" err="1" smtClean="0"/>
              <a:t>leierskap</a:t>
            </a:r>
            <a:endParaRPr lang="en-ZA" dirty="0" smtClean="0"/>
          </a:p>
          <a:p>
            <a:r>
              <a:rPr lang="en-ZA" dirty="0"/>
              <a:t> </a:t>
            </a:r>
            <a:r>
              <a:rPr lang="en-ZA" dirty="0" smtClean="0"/>
              <a:t>   </a:t>
            </a:r>
            <a:r>
              <a:rPr lang="en-ZA" dirty="0" err="1" smtClean="0"/>
              <a:t>kommunikasie</a:t>
            </a:r>
            <a:r>
              <a:rPr lang="en-ZA" dirty="0" smtClean="0"/>
              <a:t> </a:t>
            </a:r>
            <a:endParaRPr lang="en-ZA" dirty="0"/>
          </a:p>
          <a:p>
            <a:r>
              <a:rPr lang="en-ZA" dirty="0" smtClean="0"/>
              <a:t>    </a:t>
            </a:r>
            <a:r>
              <a:rPr lang="en-ZA" dirty="0" err="1" smtClean="0"/>
              <a:t>evaluering</a:t>
            </a:r>
            <a:r>
              <a:rPr lang="en-ZA" dirty="0" smtClean="0"/>
              <a:t> </a:t>
            </a:r>
            <a:r>
              <a:rPr lang="en-ZA" dirty="0" err="1" smtClean="0"/>
              <a:t>en</a:t>
            </a:r>
            <a:r>
              <a:rPr lang="en-ZA" dirty="0" smtClean="0"/>
              <a:t> </a:t>
            </a:r>
            <a:r>
              <a:rPr lang="en-ZA" dirty="0" err="1" smtClean="0"/>
              <a:t>opvolg</a:t>
            </a:r>
            <a:r>
              <a:rPr lang="en-ZA" dirty="0" smtClean="0"/>
              <a:t> (</a:t>
            </a:r>
            <a:r>
              <a:rPr lang="en-ZA" dirty="0" err="1" smtClean="0"/>
              <a:t>revisionering</a:t>
            </a:r>
            <a:r>
              <a:rPr lang="en-ZA" dirty="0" smtClean="0"/>
              <a:t>) </a:t>
            </a:r>
            <a:endParaRPr lang="en-ZA" dirty="0"/>
          </a:p>
          <a:p>
            <a:endParaRPr lang="en-ZA" dirty="0" smtClean="0"/>
          </a:p>
          <a:p>
            <a:r>
              <a:rPr lang="en-ZA" dirty="0" smtClean="0"/>
              <a:t> </a:t>
            </a:r>
            <a:r>
              <a:rPr lang="en-ZA" b="1" i="1" dirty="0" err="1"/>
              <a:t>Verskuiwende</a:t>
            </a:r>
            <a:r>
              <a:rPr lang="en-ZA" b="1" i="1" dirty="0"/>
              <a:t> </a:t>
            </a:r>
            <a:r>
              <a:rPr lang="en-ZA" b="1" i="1" dirty="0" err="1" smtClean="0"/>
              <a:t>kultuur</a:t>
            </a:r>
            <a:r>
              <a:rPr lang="en-ZA" b="1" i="1" dirty="0" smtClean="0"/>
              <a:t> van Coram </a:t>
            </a:r>
            <a:r>
              <a:rPr lang="en-ZA" b="1" i="1" dirty="0" err="1"/>
              <a:t>Deo-uitnemendheid</a:t>
            </a:r>
            <a:r>
              <a:rPr lang="en-ZA" i="1" dirty="0"/>
              <a:t> </a:t>
            </a:r>
            <a:endParaRPr lang="en-ZA" i="1" dirty="0" smtClean="0"/>
          </a:p>
          <a:p>
            <a:r>
              <a:rPr lang="en-ZA" i="1" dirty="0"/>
              <a:t> </a:t>
            </a:r>
            <a:r>
              <a:rPr lang="en-ZA" sz="1000" i="1" dirty="0" smtClean="0"/>
              <a:t>Van </a:t>
            </a:r>
            <a:r>
              <a:rPr lang="en-ZA" sz="1000" i="1" dirty="0" err="1" smtClean="0"/>
              <a:t>Helden</a:t>
            </a:r>
            <a:endParaRPr lang="en-ZA" sz="1000" dirty="0"/>
          </a:p>
        </p:txBody>
      </p:sp>
    </p:spTree>
    <p:extLst>
      <p:ext uri="{BB962C8B-B14F-4D97-AF65-F5344CB8AC3E}">
        <p14:creationId xmlns:p14="http://schemas.microsoft.com/office/powerpoint/2010/main" val="90444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5009</TotalTime>
  <Words>416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Talking the talk rather than walking the walk?  (1 Cor. 4:20) ‘n Saak van praatjies of van krag?  Research regarding church growth Navorsing oor kerkgroei</vt:lpstr>
      <vt:lpstr>Two sides              Twee kante </vt:lpstr>
      <vt:lpstr>PowerPoint Presentation</vt:lpstr>
      <vt:lpstr>Man’s side                        Die mens se kant     in an indirect way            indirek     </vt:lpstr>
      <vt:lpstr>PowerPoint Presentation</vt:lpstr>
      <vt:lpstr>    Change of heart:               Hartsverandering: Christ first                           Christus eerste             Brouwer, Smit &amp; Vorster, Burger, Strong,  Janse van rensburg, Runia, Schwarz, Joubert, Nel, Van der Merwe, Walls      </vt:lpstr>
      <vt:lpstr>PowerPoint Presentation</vt:lpstr>
      <vt:lpstr>Fear and anxiety                     Vrees en angstigheid Stilma, Bauman, Altemeyer, Giliomee, Hendriks,  Oliver, Ihde, De Klerk, Green Niemand, Ihde, </vt:lpstr>
      <vt:lpstr>PowerPoint Presentation</vt:lpstr>
      <vt:lpstr>PowerPoint Presentation</vt:lpstr>
      <vt:lpstr>Ministers:                                   Predikante: multiplying leadership            vermeerderende leierskap                                  model  van Christus</vt:lpstr>
      <vt:lpstr>1 (heart) 2 (soul) 3 (strength) 4 (mind) Brouwer et al, Bosch, Cope, Gilbert, Louw &amp; Nida, Niemandt, Schwarz &amp; Schalk, Van der Merwe, Van der Watt</vt:lpstr>
      <vt:lpstr>PowerPoint Presentation</vt:lpstr>
      <vt:lpstr>1 (hart) 2 (siel) 3 (krag)     4 (verstand) Van der Merwe, Brouwer et al, Bosch, Cope, Gilbert, Louw &amp; Nida, Niemandt, Schwarz &amp; Schalk, Van der Merwe, Van der Watt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sides:     God’s side Man’s side:    indirect                         direct – church practice </dc:title>
  <dc:creator>Dr. S Van Helden</dc:creator>
  <cp:lastModifiedBy>Dr. S Van Helden</cp:lastModifiedBy>
  <cp:revision>244</cp:revision>
  <cp:lastPrinted>2015-07-27T19:34:34Z</cp:lastPrinted>
  <dcterms:created xsi:type="dcterms:W3CDTF">2015-07-13T20:06:07Z</dcterms:created>
  <dcterms:modified xsi:type="dcterms:W3CDTF">2015-08-02T15:46:10Z</dcterms:modified>
</cp:coreProperties>
</file>